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3"/>
  </p:notesMasterIdLst>
  <p:handoutMasterIdLst>
    <p:handoutMasterId r:id="rId14"/>
  </p:handoutMasterIdLst>
  <p:sldIdLst>
    <p:sldId id="257" r:id="rId3"/>
    <p:sldId id="673" r:id="rId4"/>
    <p:sldId id="674" r:id="rId5"/>
    <p:sldId id="595" r:id="rId6"/>
    <p:sldId id="598" r:id="rId7"/>
    <p:sldId id="670" r:id="rId8"/>
    <p:sldId id="657" r:id="rId9"/>
    <p:sldId id="665" r:id="rId10"/>
    <p:sldId id="668" r:id="rId11"/>
    <p:sldId id="48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553A0F"/>
    <a:srgbClr val="003242"/>
    <a:srgbClr val="313B0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61" autoAdjust="0"/>
    <p:restoredTop sz="92743" autoAdjust="0"/>
  </p:normalViewPr>
  <p:slideViewPr>
    <p:cSldViewPr snapToGrid="0">
      <p:cViewPr varScale="1">
        <p:scale>
          <a:sx n="92" d="100"/>
          <a:sy n="92" d="100"/>
        </p:scale>
        <p:origin x="8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916"/>
    </p:cViewPr>
  </p:sorterViewPr>
  <p:notesViewPr>
    <p:cSldViewPr snapToGrid="0">
      <p:cViewPr varScale="1">
        <p:scale>
          <a:sx n="67" d="100"/>
          <a:sy n="67" d="100"/>
        </p:scale>
        <p:origin x="-274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169FCD-D185-4452-87FA-61956E8868A1}" type="doc">
      <dgm:prSet loTypeId="urn:microsoft.com/office/officeart/2008/layout/RadialCluster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EE9380-D1BD-47F9-8F53-C171DE8B77C5}">
      <dgm:prSet phldrT="[Text]"/>
      <dgm:spPr>
        <a:solidFill>
          <a:srgbClr val="00B050"/>
        </a:solidFill>
        <a:ln>
          <a:solidFill>
            <a:srgbClr val="F8F8F8"/>
          </a:solidFill>
        </a:ln>
      </dgm:spPr>
      <dgm:t>
        <a:bodyPr/>
        <a:lstStyle/>
        <a:p>
          <a:r>
            <a:rPr lang="en-US" dirty="0" smtClean="0"/>
            <a:t>Public Health</a:t>
          </a:r>
          <a:endParaRPr lang="en-US" dirty="0"/>
        </a:p>
      </dgm:t>
    </dgm:pt>
    <dgm:pt modelId="{648CF6A3-682B-4329-BE72-056EA000607D}" type="parTrans" cxnId="{0B9767F3-F5DE-456D-884E-4F9B5C6979E4}">
      <dgm:prSet/>
      <dgm:spPr/>
      <dgm:t>
        <a:bodyPr/>
        <a:lstStyle/>
        <a:p>
          <a:endParaRPr lang="en-US"/>
        </a:p>
      </dgm:t>
    </dgm:pt>
    <dgm:pt modelId="{CBB45A3F-2B87-4562-BEB0-43469061DD39}" type="sibTrans" cxnId="{0B9767F3-F5DE-456D-884E-4F9B5C6979E4}">
      <dgm:prSet/>
      <dgm:spPr/>
      <dgm:t>
        <a:bodyPr/>
        <a:lstStyle/>
        <a:p>
          <a:endParaRPr lang="en-US"/>
        </a:p>
      </dgm:t>
    </dgm:pt>
    <dgm:pt modelId="{E7D60801-D3F2-4C4F-A1A7-3C1A130F28FF}">
      <dgm:prSet phldrT="[Text]"/>
      <dgm:spPr>
        <a:solidFill>
          <a:srgbClr val="0070C0"/>
        </a:solidFill>
        <a:ln>
          <a:solidFill>
            <a:srgbClr val="F8F8F8"/>
          </a:solidFill>
        </a:ln>
      </dgm:spPr>
      <dgm:t>
        <a:bodyPr/>
        <a:lstStyle/>
        <a:p>
          <a:r>
            <a:rPr lang="en-US" dirty="0" smtClean="0"/>
            <a:t>Exercise</a:t>
          </a:r>
          <a:endParaRPr lang="en-US" dirty="0"/>
        </a:p>
      </dgm:t>
    </dgm:pt>
    <dgm:pt modelId="{EB793E27-1076-488B-A1D1-E19833B9EAC1}" type="parTrans" cxnId="{E485E679-EC8D-4B8B-AFF8-B14A1D309B1F}">
      <dgm:prSet/>
      <dgm:spPr/>
      <dgm:t>
        <a:bodyPr/>
        <a:lstStyle/>
        <a:p>
          <a:endParaRPr lang="en-US"/>
        </a:p>
      </dgm:t>
    </dgm:pt>
    <dgm:pt modelId="{977A0541-433A-4BE4-9395-23C904474151}" type="sibTrans" cxnId="{E485E679-EC8D-4B8B-AFF8-B14A1D309B1F}">
      <dgm:prSet/>
      <dgm:spPr/>
      <dgm:t>
        <a:bodyPr/>
        <a:lstStyle/>
        <a:p>
          <a:endParaRPr lang="en-US"/>
        </a:p>
      </dgm:t>
    </dgm:pt>
    <dgm:pt modelId="{287DCCA3-E7B8-4D2C-9954-1C2F3B1BB85B}">
      <dgm:prSet phldrT="[Text]"/>
      <dgm:spPr>
        <a:solidFill>
          <a:schemeClr val="accent6">
            <a:lumMod val="75000"/>
          </a:schemeClr>
        </a:solidFill>
        <a:ln>
          <a:solidFill>
            <a:srgbClr val="F8F8F8"/>
          </a:solidFill>
        </a:ln>
      </dgm:spPr>
      <dgm:t>
        <a:bodyPr/>
        <a:lstStyle/>
        <a:p>
          <a:r>
            <a:rPr lang="en-US" dirty="0" smtClean="0"/>
            <a:t>Crashes</a:t>
          </a:r>
          <a:endParaRPr lang="en-US" dirty="0"/>
        </a:p>
      </dgm:t>
    </dgm:pt>
    <dgm:pt modelId="{E7033CAB-3CB7-427F-84A9-0DFA540FAD8E}" type="parTrans" cxnId="{F02E5B98-EC9A-4B71-BC6F-755668CBB2B7}">
      <dgm:prSet/>
      <dgm:spPr/>
      <dgm:t>
        <a:bodyPr/>
        <a:lstStyle/>
        <a:p>
          <a:endParaRPr lang="en-US"/>
        </a:p>
      </dgm:t>
    </dgm:pt>
    <dgm:pt modelId="{A45F44EB-F065-4846-BE73-F8A054A41C62}" type="sibTrans" cxnId="{F02E5B98-EC9A-4B71-BC6F-755668CBB2B7}">
      <dgm:prSet/>
      <dgm:spPr/>
      <dgm:t>
        <a:bodyPr/>
        <a:lstStyle/>
        <a:p>
          <a:endParaRPr lang="en-US"/>
        </a:p>
      </dgm:t>
    </dgm:pt>
    <dgm:pt modelId="{2702E06C-FFA0-4D00-991C-5943F985B5E9}">
      <dgm:prSet phldrT="[Text]"/>
      <dgm:spPr>
        <a:solidFill>
          <a:schemeClr val="accent6">
            <a:lumMod val="75000"/>
          </a:schemeClr>
        </a:solidFill>
        <a:ln>
          <a:solidFill>
            <a:srgbClr val="F8F8F8"/>
          </a:solidFill>
        </a:ln>
      </dgm:spPr>
      <dgm:t>
        <a:bodyPr/>
        <a:lstStyle/>
        <a:p>
          <a:r>
            <a:rPr lang="en-US" dirty="0" smtClean="0"/>
            <a:t>Pollution</a:t>
          </a:r>
          <a:endParaRPr lang="en-US" dirty="0"/>
        </a:p>
      </dgm:t>
    </dgm:pt>
    <dgm:pt modelId="{81078DC4-D3A0-4765-B512-BCF674D9EFBB}" type="parTrans" cxnId="{ED341FF3-9C72-489D-B2E5-EDD1FE12B6EF}">
      <dgm:prSet/>
      <dgm:spPr/>
      <dgm:t>
        <a:bodyPr/>
        <a:lstStyle/>
        <a:p>
          <a:endParaRPr lang="en-US"/>
        </a:p>
      </dgm:t>
    </dgm:pt>
    <dgm:pt modelId="{87074F3F-DA8B-4043-8B03-7AC2CBF7AE35}" type="sibTrans" cxnId="{ED341FF3-9C72-489D-B2E5-EDD1FE12B6EF}">
      <dgm:prSet/>
      <dgm:spPr/>
      <dgm:t>
        <a:bodyPr/>
        <a:lstStyle/>
        <a:p>
          <a:endParaRPr lang="en-US"/>
        </a:p>
      </dgm:t>
    </dgm:pt>
    <dgm:pt modelId="{26093796-454B-4981-85C8-9B9206F47B4C}">
      <dgm:prSet phldrT="[Text]"/>
      <dgm:spPr>
        <a:solidFill>
          <a:schemeClr val="accent3">
            <a:lumMod val="75000"/>
          </a:schemeClr>
        </a:solidFill>
        <a:ln>
          <a:solidFill>
            <a:srgbClr val="F8F8F8"/>
          </a:solidFill>
        </a:ln>
      </dgm:spPr>
      <dgm:t>
        <a:bodyPr/>
        <a:lstStyle/>
        <a:p>
          <a:r>
            <a:rPr lang="en-US" dirty="0" smtClean="0"/>
            <a:t>Emissions</a:t>
          </a:r>
          <a:endParaRPr lang="en-US" dirty="0"/>
        </a:p>
      </dgm:t>
    </dgm:pt>
    <dgm:pt modelId="{0B7F2440-A406-44E5-B1EF-405EA2BF4BEA}" type="parTrans" cxnId="{DCB96293-9293-4C40-8218-0A5EFD4C5630}">
      <dgm:prSet/>
      <dgm:spPr/>
      <dgm:t>
        <a:bodyPr/>
        <a:lstStyle/>
        <a:p>
          <a:endParaRPr lang="en-US"/>
        </a:p>
      </dgm:t>
    </dgm:pt>
    <dgm:pt modelId="{C55B1B96-48AC-408E-B21A-5E94A12D3006}" type="sibTrans" cxnId="{DCB96293-9293-4C40-8218-0A5EFD4C5630}">
      <dgm:prSet/>
      <dgm:spPr/>
      <dgm:t>
        <a:bodyPr/>
        <a:lstStyle/>
        <a:p>
          <a:endParaRPr lang="en-US"/>
        </a:p>
      </dgm:t>
    </dgm:pt>
    <dgm:pt modelId="{D949DD7F-1497-4017-A7FE-01C03451AEC1}">
      <dgm:prSet phldrT="[Text]"/>
      <dgm:spPr>
        <a:solidFill>
          <a:schemeClr val="accent5">
            <a:lumMod val="75000"/>
          </a:schemeClr>
        </a:solidFill>
        <a:ln>
          <a:solidFill>
            <a:srgbClr val="F8F8F8"/>
          </a:solidFill>
        </a:ln>
      </dgm:spPr>
      <dgm:t>
        <a:bodyPr/>
        <a:lstStyle/>
        <a:p>
          <a:r>
            <a:rPr lang="en-US" dirty="0" smtClean="0"/>
            <a:t>Exposure/</a:t>
          </a:r>
          <a:br>
            <a:rPr lang="en-US" dirty="0" smtClean="0"/>
          </a:br>
          <a:r>
            <a:rPr lang="en-US" dirty="0" smtClean="0"/>
            <a:t>Dose</a:t>
          </a:r>
          <a:endParaRPr lang="en-US" dirty="0"/>
        </a:p>
      </dgm:t>
    </dgm:pt>
    <dgm:pt modelId="{C0D4C5ED-6EE1-47C4-BE83-7EB40105203F}" type="parTrans" cxnId="{CAA4D80A-5977-47FC-A501-0295E3F20B2B}">
      <dgm:prSet/>
      <dgm:spPr/>
      <dgm:t>
        <a:bodyPr/>
        <a:lstStyle/>
        <a:p>
          <a:endParaRPr lang="en-US"/>
        </a:p>
      </dgm:t>
    </dgm:pt>
    <dgm:pt modelId="{6E62191E-AAA6-4146-8F80-D8917F7EF79A}" type="sibTrans" cxnId="{CAA4D80A-5977-47FC-A501-0295E3F20B2B}">
      <dgm:prSet/>
      <dgm:spPr/>
      <dgm:t>
        <a:bodyPr/>
        <a:lstStyle/>
        <a:p>
          <a:endParaRPr lang="en-US"/>
        </a:p>
      </dgm:t>
    </dgm:pt>
    <dgm:pt modelId="{BD69FA8B-C4FC-4AEA-A3AA-3B27388DF406}" type="pres">
      <dgm:prSet presAssocID="{87169FCD-D185-4452-87FA-61956E8868A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1EB5C12-0398-4AC7-B6C3-192E32F12136}" type="pres">
      <dgm:prSet presAssocID="{87EE9380-D1BD-47F9-8F53-C171DE8B77C5}" presName="textCenter" presStyleLbl="node1" presStyleIdx="0" presStyleCnt="6" custScaleX="229612" custLinFactX="28609" custLinFactNeighborX="100000" custLinFactNeighborY="-76494"/>
      <dgm:spPr/>
      <dgm:t>
        <a:bodyPr/>
        <a:lstStyle/>
        <a:p>
          <a:endParaRPr lang="en-US"/>
        </a:p>
      </dgm:t>
    </dgm:pt>
    <dgm:pt modelId="{78E797BE-BF4C-432F-AFA3-7481D36A586A}" type="pres">
      <dgm:prSet presAssocID="{87EE9380-D1BD-47F9-8F53-C171DE8B77C5}" presName="cycle_1" presStyleCnt="0"/>
      <dgm:spPr/>
    </dgm:pt>
    <dgm:pt modelId="{6B4DB832-01C2-4760-80AD-03A7B15D577F}" type="pres">
      <dgm:prSet presAssocID="{E7D60801-D3F2-4C4F-A1A7-3C1A130F28FF}" presName="childCenter1" presStyleLbl="node1" presStyleIdx="1" presStyleCnt="6" custScaleX="229612" custLinFactNeighborX="53640" custLinFactNeighborY="-16597"/>
      <dgm:spPr/>
      <dgm:t>
        <a:bodyPr/>
        <a:lstStyle/>
        <a:p>
          <a:endParaRPr lang="en-US"/>
        </a:p>
      </dgm:t>
    </dgm:pt>
    <dgm:pt modelId="{E9F156E5-DE66-4160-9F1C-03803AC73AB8}" type="pres">
      <dgm:prSet presAssocID="{EB793E27-1076-488B-A1D1-E19833B9EAC1}" presName="Name144" presStyleLbl="parChTrans1D2" presStyleIdx="0" presStyleCnt="3" custScaleX="3317"/>
      <dgm:spPr/>
      <dgm:t>
        <a:bodyPr/>
        <a:lstStyle/>
        <a:p>
          <a:endParaRPr lang="en-US"/>
        </a:p>
      </dgm:t>
    </dgm:pt>
    <dgm:pt modelId="{D71957EC-BC5E-449F-A5A1-7B0DD4D91E4F}" type="pres">
      <dgm:prSet presAssocID="{87EE9380-D1BD-47F9-8F53-C171DE8B77C5}" presName="cycle_2" presStyleCnt="0"/>
      <dgm:spPr/>
    </dgm:pt>
    <dgm:pt modelId="{409BE271-B13B-402B-BA6D-059E64480F41}" type="pres">
      <dgm:prSet presAssocID="{287DCCA3-E7B8-4D2C-9954-1C2F3B1BB85B}" presName="childCenter2" presStyleLbl="node1" presStyleIdx="2" presStyleCnt="6" custScaleX="229612" custLinFactNeighborX="59466" custLinFactNeighborY="-13089"/>
      <dgm:spPr/>
      <dgm:t>
        <a:bodyPr/>
        <a:lstStyle/>
        <a:p>
          <a:endParaRPr lang="en-US"/>
        </a:p>
      </dgm:t>
    </dgm:pt>
    <dgm:pt modelId="{2C0EC295-C559-4ECD-B4DD-91407BFFAECB}" type="pres">
      <dgm:prSet presAssocID="{E7033CAB-3CB7-427F-84A9-0DFA540FAD8E}" presName="Name221" presStyleLbl="parChTrans1D2" presStyleIdx="1" presStyleCnt="3" custScaleX="3121"/>
      <dgm:spPr/>
      <dgm:t>
        <a:bodyPr/>
        <a:lstStyle/>
        <a:p>
          <a:endParaRPr lang="en-US"/>
        </a:p>
      </dgm:t>
    </dgm:pt>
    <dgm:pt modelId="{A82D8351-2794-4978-A0CC-9CF18BFA9681}" type="pres">
      <dgm:prSet presAssocID="{87EE9380-D1BD-47F9-8F53-C171DE8B77C5}" presName="cycle_3" presStyleCnt="0"/>
      <dgm:spPr/>
    </dgm:pt>
    <dgm:pt modelId="{65828235-7893-4E0A-B3C2-FE1C725054F9}" type="pres">
      <dgm:prSet presAssocID="{2702E06C-FFA0-4D00-991C-5943F985B5E9}" presName="childCenter3" presStyleLbl="node1" presStyleIdx="3" presStyleCnt="6" custScaleX="229612" custLinFactNeighborX="14023" custLinFactNeighborY="-4723"/>
      <dgm:spPr/>
      <dgm:t>
        <a:bodyPr/>
        <a:lstStyle/>
        <a:p>
          <a:endParaRPr lang="en-US"/>
        </a:p>
      </dgm:t>
    </dgm:pt>
    <dgm:pt modelId="{D69C92EE-B0D6-47ED-B8EA-6089E827B27F}" type="pres">
      <dgm:prSet presAssocID="{0B7F2440-A406-44E5-B1EF-405EA2BF4BEA}" presName="Name285" presStyleLbl="parChTrans1D3" presStyleIdx="0" presStyleCnt="2" custSzX="750621"/>
      <dgm:spPr/>
      <dgm:t>
        <a:bodyPr/>
        <a:lstStyle/>
        <a:p>
          <a:endParaRPr lang="en-US"/>
        </a:p>
      </dgm:t>
    </dgm:pt>
    <dgm:pt modelId="{4CF933D9-9859-42CF-9BD6-44E09C1CA4CE}" type="pres">
      <dgm:prSet presAssocID="{26093796-454B-4981-85C8-9B9206F47B4C}" presName="text3" presStyleLbl="node1" presStyleIdx="4" presStyleCnt="6" custScaleX="229612" custRadScaleRad="153727" custRadScaleInc="628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A0ADD3-666B-4FBE-AEFA-2D16D9535F5C}" type="pres">
      <dgm:prSet presAssocID="{C0D4C5ED-6EE1-47C4-BE83-7EB40105203F}" presName="Name285" presStyleLbl="parChTrans1D3" presStyleIdx="1" presStyleCnt="2" custSzX="40027"/>
      <dgm:spPr/>
      <dgm:t>
        <a:bodyPr/>
        <a:lstStyle/>
        <a:p>
          <a:endParaRPr lang="en-US"/>
        </a:p>
      </dgm:t>
    </dgm:pt>
    <dgm:pt modelId="{D4A5D2C8-BA28-4E7D-828A-8D58DC3C8D92}" type="pres">
      <dgm:prSet presAssocID="{D949DD7F-1497-4017-A7FE-01C03451AEC1}" presName="text3" presStyleLbl="node1" presStyleIdx="5" presStyleCnt="6" custScaleX="229612" custRadScaleRad="156185" custRadScaleInc="66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33C5B-E5A3-415C-B122-D216A29D3795}" type="pres">
      <dgm:prSet presAssocID="{81078DC4-D3A0-4765-B512-BCF674D9EFBB}" presName="Name288" presStyleLbl="parChTrans1D2" presStyleIdx="2" presStyleCnt="3" custScaleX="9597"/>
      <dgm:spPr/>
      <dgm:t>
        <a:bodyPr/>
        <a:lstStyle/>
        <a:p>
          <a:endParaRPr lang="en-US"/>
        </a:p>
      </dgm:t>
    </dgm:pt>
  </dgm:ptLst>
  <dgm:cxnLst>
    <dgm:cxn modelId="{3E6E4D52-A943-4DB0-AE67-6AACD8239FA1}" type="presOf" srcId="{0B7F2440-A406-44E5-B1EF-405EA2BF4BEA}" destId="{D69C92EE-B0D6-47ED-B8EA-6089E827B27F}" srcOrd="0" destOrd="0" presId="urn:microsoft.com/office/officeart/2008/layout/RadialCluster"/>
    <dgm:cxn modelId="{E485E679-EC8D-4B8B-AFF8-B14A1D309B1F}" srcId="{87EE9380-D1BD-47F9-8F53-C171DE8B77C5}" destId="{E7D60801-D3F2-4C4F-A1A7-3C1A130F28FF}" srcOrd="0" destOrd="0" parTransId="{EB793E27-1076-488B-A1D1-E19833B9EAC1}" sibTransId="{977A0541-433A-4BE4-9395-23C904474151}"/>
    <dgm:cxn modelId="{DCB96293-9293-4C40-8218-0A5EFD4C5630}" srcId="{2702E06C-FFA0-4D00-991C-5943F985B5E9}" destId="{26093796-454B-4981-85C8-9B9206F47B4C}" srcOrd="0" destOrd="0" parTransId="{0B7F2440-A406-44E5-B1EF-405EA2BF4BEA}" sibTransId="{C55B1B96-48AC-408E-B21A-5E94A12D3006}"/>
    <dgm:cxn modelId="{F1919237-A8ED-478F-B274-EB0F21E29FCD}" type="presOf" srcId="{EB793E27-1076-488B-A1D1-E19833B9EAC1}" destId="{E9F156E5-DE66-4160-9F1C-03803AC73AB8}" srcOrd="0" destOrd="0" presId="urn:microsoft.com/office/officeart/2008/layout/RadialCluster"/>
    <dgm:cxn modelId="{F5962BD2-BC84-48DE-98CB-7DA641E6F7EA}" type="presOf" srcId="{26093796-454B-4981-85C8-9B9206F47B4C}" destId="{4CF933D9-9859-42CF-9BD6-44E09C1CA4CE}" srcOrd="0" destOrd="0" presId="urn:microsoft.com/office/officeart/2008/layout/RadialCluster"/>
    <dgm:cxn modelId="{16829991-1C13-4892-8938-8560D1D625A5}" type="presOf" srcId="{81078DC4-D3A0-4765-B512-BCF674D9EFBB}" destId="{B1D33C5B-E5A3-415C-B122-D216A29D3795}" srcOrd="0" destOrd="0" presId="urn:microsoft.com/office/officeart/2008/layout/RadialCluster"/>
    <dgm:cxn modelId="{9D3F355C-D3BF-487E-BC9F-F7E3A6FCDB5A}" type="presOf" srcId="{287DCCA3-E7B8-4D2C-9954-1C2F3B1BB85B}" destId="{409BE271-B13B-402B-BA6D-059E64480F41}" srcOrd="0" destOrd="0" presId="urn:microsoft.com/office/officeart/2008/layout/RadialCluster"/>
    <dgm:cxn modelId="{A56361BC-0678-4F81-9ABB-3B6DA7102C93}" type="presOf" srcId="{E7D60801-D3F2-4C4F-A1A7-3C1A130F28FF}" destId="{6B4DB832-01C2-4760-80AD-03A7B15D577F}" srcOrd="0" destOrd="0" presId="urn:microsoft.com/office/officeart/2008/layout/RadialCluster"/>
    <dgm:cxn modelId="{F5B71C8C-93A8-4B90-AF24-23D4C5394FEC}" type="presOf" srcId="{87EE9380-D1BD-47F9-8F53-C171DE8B77C5}" destId="{71EB5C12-0398-4AC7-B6C3-192E32F12136}" srcOrd="0" destOrd="0" presId="urn:microsoft.com/office/officeart/2008/layout/RadialCluster"/>
    <dgm:cxn modelId="{A17936F2-5A5F-4852-A6D7-A47458A7F8A0}" type="presOf" srcId="{E7033CAB-3CB7-427F-84A9-0DFA540FAD8E}" destId="{2C0EC295-C559-4ECD-B4DD-91407BFFAECB}" srcOrd="0" destOrd="0" presId="urn:microsoft.com/office/officeart/2008/layout/RadialCluster"/>
    <dgm:cxn modelId="{ED39301D-2329-4C72-9F8B-FAF870E4253F}" type="presOf" srcId="{2702E06C-FFA0-4D00-991C-5943F985B5E9}" destId="{65828235-7893-4E0A-B3C2-FE1C725054F9}" srcOrd="0" destOrd="0" presId="urn:microsoft.com/office/officeart/2008/layout/RadialCluster"/>
    <dgm:cxn modelId="{6DF0648E-8E89-4EE6-80CC-1D93FD91E568}" type="presOf" srcId="{D949DD7F-1497-4017-A7FE-01C03451AEC1}" destId="{D4A5D2C8-BA28-4E7D-828A-8D58DC3C8D92}" srcOrd="0" destOrd="0" presId="urn:microsoft.com/office/officeart/2008/layout/RadialCluster"/>
    <dgm:cxn modelId="{734D1D67-AACB-430B-B79E-874FF51EACE9}" type="presOf" srcId="{C0D4C5ED-6EE1-47C4-BE83-7EB40105203F}" destId="{9FA0ADD3-666B-4FBE-AEFA-2D16D9535F5C}" srcOrd="0" destOrd="0" presId="urn:microsoft.com/office/officeart/2008/layout/RadialCluster"/>
    <dgm:cxn modelId="{0B9767F3-F5DE-456D-884E-4F9B5C6979E4}" srcId="{87169FCD-D185-4452-87FA-61956E8868A1}" destId="{87EE9380-D1BD-47F9-8F53-C171DE8B77C5}" srcOrd="0" destOrd="0" parTransId="{648CF6A3-682B-4329-BE72-056EA000607D}" sibTransId="{CBB45A3F-2B87-4562-BEB0-43469061DD39}"/>
    <dgm:cxn modelId="{CAA4D80A-5977-47FC-A501-0295E3F20B2B}" srcId="{2702E06C-FFA0-4D00-991C-5943F985B5E9}" destId="{D949DD7F-1497-4017-A7FE-01C03451AEC1}" srcOrd="1" destOrd="0" parTransId="{C0D4C5ED-6EE1-47C4-BE83-7EB40105203F}" sibTransId="{6E62191E-AAA6-4146-8F80-D8917F7EF79A}"/>
    <dgm:cxn modelId="{F02E5B98-EC9A-4B71-BC6F-755668CBB2B7}" srcId="{87EE9380-D1BD-47F9-8F53-C171DE8B77C5}" destId="{287DCCA3-E7B8-4D2C-9954-1C2F3B1BB85B}" srcOrd="1" destOrd="0" parTransId="{E7033CAB-3CB7-427F-84A9-0DFA540FAD8E}" sibTransId="{A45F44EB-F065-4846-BE73-F8A054A41C62}"/>
    <dgm:cxn modelId="{ED341FF3-9C72-489D-B2E5-EDD1FE12B6EF}" srcId="{87EE9380-D1BD-47F9-8F53-C171DE8B77C5}" destId="{2702E06C-FFA0-4D00-991C-5943F985B5E9}" srcOrd="2" destOrd="0" parTransId="{81078DC4-D3A0-4765-B512-BCF674D9EFBB}" sibTransId="{87074F3F-DA8B-4043-8B03-7AC2CBF7AE35}"/>
    <dgm:cxn modelId="{E70FC97D-B9E5-498C-860F-9BF1DD84D9AE}" type="presOf" srcId="{87169FCD-D185-4452-87FA-61956E8868A1}" destId="{BD69FA8B-C4FC-4AEA-A3AA-3B27388DF406}" srcOrd="0" destOrd="0" presId="urn:microsoft.com/office/officeart/2008/layout/RadialCluster"/>
    <dgm:cxn modelId="{748F9F57-C916-4088-A3AC-604E4C812938}" type="presParOf" srcId="{BD69FA8B-C4FC-4AEA-A3AA-3B27388DF406}" destId="{71EB5C12-0398-4AC7-B6C3-192E32F12136}" srcOrd="0" destOrd="0" presId="urn:microsoft.com/office/officeart/2008/layout/RadialCluster"/>
    <dgm:cxn modelId="{27F2E9CF-0CF7-42F0-BE44-D3A02E2FE691}" type="presParOf" srcId="{BD69FA8B-C4FC-4AEA-A3AA-3B27388DF406}" destId="{78E797BE-BF4C-432F-AFA3-7481D36A586A}" srcOrd="1" destOrd="0" presId="urn:microsoft.com/office/officeart/2008/layout/RadialCluster"/>
    <dgm:cxn modelId="{F73774BD-1041-4186-996C-B5505E90E53A}" type="presParOf" srcId="{78E797BE-BF4C-432F-AFA3-7481D36A586A}" destId="{6B4DB832-01C2-4760-80AD-03A7B15D577F}" srcOrd="0" destOrd="0" presId="urn:microsoft.com/office/officeart/2008/layout/RadialCluster"/>
    <dgm:cxn modelId="{4728F295-3BFC-47B3-8AF6-14809C16AF94}" type="presParOf" srcId="{BD69FA8B-C4FC-4AEA-A3AA-3B27388DF406}" destId="{E9F156E5-DE66-4160-9F1C-03803AC73AB8}" srcOrd="2" destOrd="0" presId="urn:microsoft.com/office/officeart/2008/layout/RadialCluster"/>
    <dgm:cxn modelId="{FD484482-0D63-4ACA-834C-E82354AEDD1B}" type="presParOf" srcId="{BD69FA8B-C4FC-4AEA-A3AA-3B27388DF406}" destId="{D71957EC-BC5E-449F-A5A1-7B0DD4D91E4F}" srcOrd="3" destOrd="0" presId="urn:microsoft.com/office/officeart/2008/layout/RadialCluster"/>
    <dgm:cxn modelId="{B7E08284-62F6-4569-B4CB-0C3F748E4518}" type="presParOf" srcId="{D71957EC-BC5E-449F-A5A1-7B0DD4D91E4F}" destId="{409BE271-B13B-402B-BA6D-059E64480F41}" srcOrd="0" destOrd="0" presId="urn:microsoft.com/office/officeart/2008/layout/RadialCluster"/>
    <dgm:cxn modelId="{6EAE95A0-C8C0-42A3-89F1-FCF55474994C}" type="presParOf" srcId="{BD69FA8B-C4FC-4AEA-A3AA-3B27388DF406}" destId="{2C0EC295-C559-4ECD-B4DD-91407BFFAECB}" srcOrd="4" destOrd="0" presId="urn:microsoft.com/office/officeart/2008/layout/RadialCluster"/>
    <dgm:cxn modelId="{3E4033DD-AA5E-4CC5-8CF2-7E1A102DF1E8}" type="presParOf" srcId="{BD69FA8B-C4FC-4AEA-A3AA-3B27388DF406}" destId="{A82D8351-2794-4978-A0CC-9CF18BFA9681}" srcOrd="5" destOrd="0" presId="urn:microsoft.com/office/officeart/2008/layout/RadialCluster"/>
    <dgm:cxn modelId="{A8CB78AC-7ABB-4447-B29C-340E12688040}" type="presParOf" srcId="{A82D8351-2794-4978-A0CC-9CF18BFA9681}" destId="{65828235-7893-4E0A-B3C2-FE1C725054F9}" srcOrd="0" destOrd="0" presId="urn:microsoft.com/office/officeart/2008/layout/RadialCluster"/>
    <dgm:cxn modelId="{6491CC95-A301-4CF6-9A58-57E326C4E217}" type="presParOf" srcId="{A82D8351-2794-4978-A0CC-9CF18BFA9681}" destId="{D69C92EE-B0D6-47ED-B8EA-6089E827B27F}" srcOrd="1" destOrd="0" presId="urn:microsoft.com/office/officeart/2008/layout/RadialCluster"/>
    <dgm:cxn modelId="{CC9300A5-A885-46C9-A049-7B3855EE1FF2}" type="presParOf" srcId="{A82D8351-2794-4978-A0CC-9CF18BFA9681}" destId="{4CF933D9-9859-42CF-9BD6-44E09C1CA4CE}" srcOrd="2" destOrd="0" presId="urn:microsoft.com/office/officeart/2008/layout/RadialCluster"/>
    <dgm:cxn modelId="{AEF8C081-0D33-4BA9-95BF-4885B4FE71A0}" type="presParOf" srcId="{A82D8351-2794-4978-A0CC-9CF18BFA9681}" destId="{9FA0ADD3-666B-4FBE-AEFA-2D16D9535F5C}" srcOrd="3" destOrd="0" presId="urn:microsoft.com/office/officeart/2008/layout/RadialCluster"/>
    <dgm:cxn modelId="{AFD0F465-9274-4140-A396-1A399CFDF354}" type="presParOf" srcId="{A82D8351-2794-4978-A0CC-9CF18BFA9681}" destId="{D4A5D2C8-BA28-4E7D-828A-8D58DC3C8D92}" srcOrd="4" destOrd="0" presId="urn:microsoft.com/office/officeart/2008/layout/RadialCluster"/>
    <dgm:cxn modelId="{7721A860-E59C-4164-AA36-1C328554260D}" type="presParOf" srcId="{BD69FA8B-C4FC-4AEA-A3AA-3B27388DF406}" destId="{B1D33C5B-E5A3-415C-B122-D216A29D379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F8BB11-B839-4A1B-AD4B-CB92CB422171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19BD84-B4B5-4850-92BC-E4DF1AC04CDE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Exposure to Pollution</a:t>
          </a:r>
          <a:endParaRPr lang="en-US" dirty="0">
            <a:solidFill>
              <a:schemeClr val="bg1"/>
            </a:solidFill>
          </a:endParaRPr>
        </a:p>
      </dgm:t>
    </dgm:pt>
    <dgm:pt modelId="{C3CF2A0F-F87F-44DE-8E4D-95D81F2157B4}" type="parTrans" cxnId="{9C6D9522-968C-4DB1-8B5D-70B87286DA7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61AFF25-3680-4D24-BA3C-B74D58113171}" type="sibTrans" cxnId="{9C6D9522-968C-4DB1-8B5D-70B87286DA7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753778C-07E6-4A5E-8A1B-8B27749D59F0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Traffic</a:t>
          </a:r>
          <a:endParaRPr lang="en-US" dirty="0">
            <a:solidFill>
              <a:schemeClr val="bg1"/>
            </a:solidFill>
          </a:endParaRPr>
        </a:p>
      </dgm:t>
    </dgm:pt>
    <dgm:pt modelId="{894E6098-2E1E-475C-880B-DCC74E77D265}" type="parTrans" cxnId="{39C33039-D347-4C26-BC07-A54FD0B482C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F15721C-316F-418D-847E-DFC7C0E53C71}" type="sibTrans" cxnId="{39C33039-D347-4C26-BC07-A54FD0B482C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9E3ED37-AD66-44BB-B2CA-0BCE9FFA811D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Roadway</a:t>
          </a:r>
          <a:endParaRPr lang="en-US" dirty="0">
            <a:solidFill>
              <a:schemeClr val="bg1"/>
            </a:solidFill>
          </a:endParaRPr>
        </a:p>
      </dgm:t>
    </dgm:pt>
    <dgm:pt modelId="{31E709EF-F581-40BB-A58F-D8183B7D42AF}" type="parTrans" cxnId="{00D11225-8AEE-499D-831E-54945C1FFDF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B8A8EC5-9B74-4B6E-9E18-250CE3C77A28}" type="sibTrans" cxnId="{00D11225-8AEE-499D-831E-54945C1FFDF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F962096-5C82-4FB5-BAD2-B2466C02BA33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Speed</a:t>
          </a:r>
          <a:endParaRPr lang="en-US" dirty="0">
            <a:solidFill>
              <a:schemeClr val="bg1"/>
            </a:solidFill>
          </a:endParaRPr>
        </a:p>
      </dgm:t>
    </dgm:pt>
    <dgm:pt modelId="{A9CA3807-BBE3-4AA1-AFD3-E927C591FC6E}" type="parTrans" cxnId="{12DFF9E2-51B0-4A0E-92AD-892D55AA0C64}">
      <dgm:prSet/>
      <dgm:spPr/>
      <dgm:t>
        <a:bodyPr/>
        <a:lstStyle/>
        <a:p>
          <a:endParaRPr lang="en-US"/>
        </a:p>
      </dgm:t>
    </dgm:pt>
    <dgm:pt modelId="{D2D54771-82A5-44DD-A683-6B3A1BABCC93}" type="sibTrans" cxnId="{12DFF9E2-51B0-4A0E-92AD-892D55AA0C64}">
      <dgm:prSet/>
      <dgm:spPr/>
      <dgm:t>
        <a:bodyPr/>
        <a:lstStyle/>
        <a:p>
          <a:endParaRPr lang="en-US"/>
        </a:p>
      </dgm:t>
    </dgm:pt>
    <dgm:pt modelId="{D879D36A-DA18-4FDC-97F2-02ED0CC25D80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Hills</a:t>
          </a:r>
          <a:endParaRPr lang="en-US" dirty="0">
            <a:solidFill>
              <a:schemeClr val="bg1"/>
            </a:solidFill>
          </a:endParaRPr>
        </a:p>
      </dgm:t>
    </dgm:pt>
    <dgm:pt modelId="{F9D4DCE9-78EF-49BA-923A-B174AEEF2AE5}" type="parTrans" cxnId="{48D479B0-2F64-4EF9-9735-52888D864EDD}">
      <dgm:prSet/>
      <dgm:spPr/>
      <dgm:t>
        <a:bodyPr/>
        <a:lstStyle/>
        <a:p>
          <a:endParaRPr lang="en-US"/>
        </a:p>
      </dgm:t>
    </dgm:pt>
    <dgm:pt modelId="{5E5AEDE4-22AB-41D6-B502-CDACA42D13FD}" type="sibTrans" cxnId="{48D479B0-2F64-4EF9-9735-52888D864EDD}">
      <dgm:prSet/>
      <dgm:spPr/>
      <dgm:t>
        <a:bodyPr/>
        <a:lstStyle/>
        <a:p>
          <a:endParaRPr lang="en-US"/>
        </a:p>
      </dgm:t>
    </dgm:pt>
    <dgm:pt modelId="{F691C0BB-4BA2-4444-A891-C1D7802F5F17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Stops</a:t>
          </a:r>
          <a:endParaRPr lang="en-US" dirty="0">
            <a:solidFill>
              <a:schemeClr val="bg1"/>
            </a:solidFill>
          </a:endParaRPr>
        </a:p>
      </dgm:t>
    </dgm:pt>
    <dgm:pt modelId="{2ECEE4ED-207B-4D30-89DC-77FEFD933E0E}" type="parTrans" cxnId="{A654DAFA-756D-42B2-8F02-9BA5F21915E8}">
      <dgm:prSet/>
      <dgm:spPr/>
      <dgm:t>
        <a:bodyPr/>
        <a:lstStyle/>
        <a:p>
          <a:endParaRPr lang="en-US"/>
        </a:p>
      </dgm:t>
    </dgm:pt>
    <dgm:pt modelId="{59053FC6-CAD6-4B1E-8BA4-CE05D739EFF8}" type="sibTrans" cxnId="{A654DAFA-756D-42B2-8F02-9BA5F21915E8}">
      <dgm:prSet/>
      <dgm:spPr/>
      <dgm:t>
        <a:bodyPr/>
        <a:lstStyle/>
        <a:p>
          <a:endParaRPr lang="en-US"/>
        </a:p>
      </dgm:t>
    </dgm:pt>
    <dgm:pt modelId="{F237159A-59FB-4C29-A6AA-3C6AABF22B62}">
      <dgm:prSet phldrT="[Text]"/>
      <dgm:spPr/>
      <dgm:t>
        <a:bodyPr/>
        <a:lstStyle/>
        <a:p>
          <a:r>
            <a:rPr lang="en-US" smtClean="0">
              <a:solidFill>
                <a:schemeClr val="bg1"/>
              </a:solidFill>
            </a:rPr>
            <a:t>Breathing</a:t>
          </a:r>
          <a:endParaRPr lang="en-US" dirty="0">
            <a:solidFill>
              <a:schemeClr val="bg1"/>
            </a:solidFill>
          </a:endParaRPr>
        </a:p>
      </dgm:t>
    </dgm:pt>
    <dgm:pt modelId="{11B8D815-BA2D-4892-AC00-5CFBB680037C}" type="parTrans" cxnId="{9EBF9B35-C755-47C0-9F65-4A0B5F37F128}">
      <dgm:prSet/>
      <dgm:spPr/>
      <dgm:t>
        <a:bodyPr/>
        <a:lstStyle/>
        <a:p>
          <a:endParaRPr lang="en-US"/>
        </a:p>
      </dgm:t>
    </dgm:pt>
    <dgm:pt modelId="{7BD5C49E-FEB7-4E20-9495-A8266D229B08}" type="sibTrans" cxnId="{9EBF9B35-C755-47C0-9F65-4A0B5F37F128}">
      <dgm:prSet/>
      <dgm:spPr/>
      <dgm:t>
        <a:bodyPr/>
        <a:lstStyle/>
        <a:p>
          <a:endParaRPr lang="en-US"/>
        </a:p>
      </dgm:t>
    </dgm:pt>
    <dgm:pt modelId="{7D5C334D-0184-4075-8994-5D2D0864CBEB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Uptake dose</a:t>
          </a:r>
          <a:endParaRPr lang="en-US" dirty="0">
            <a:solidFill>
              <a:schemeClr val="bg1"/>
            </a:solidFill>
          </a:endParaRPr>
        </a:p>
      </dgm:t>
    </dgm:pt>
    <dgm:pt modelId="{25508E13-E89A-4D74-A8EC-9DBA9BF8BB93}" type="parTrans" cxnId="{D6255020-9F52-4C6C-9CD4-EC80630D6B37}">
      <dgm:prSet/>
      <dgm:spPr/>
      <dgm:t>
        <a:bodyPr/>
        <a:lstStyle/>
        <a:p>
          <a:endParaRPr lang="en-US"/>
        </a:p>
      </dgm:t>
    </dgm:pt>
    <dgm:pt modelId="{833BFA68-F66F-47E8-8071-B67F4FC11670}" type="sibTrans" cxnId="{D6255020-9F52-4C6C-9CD4-EC80630D6B37}">
      <dgm:prSet/>
      <dgm:spPr/>
      <dgm:t>
        <a:bodyPr/>
        <a:lstStyle/>
        <a:p>
          <a:endParaRPr lang="en-US"/>
        </a:p>
      </dgm:t>
    </dgm:pt>
    <dgm:pt modelId="{4DDFC6EA-283D-4BCC-9CDA-3F8B1D0C8CD8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Respiratory system</a:t>
          </a:r>
          <a:endParaRPr lang="en-US" dirty="0">
            <a:solidFill>
              <a:schemeClr val="bg1"/>
            </a:solidFill>
          </a:endParaRPr>
        </a:p>
      </dgm:t>
    </dgm:pt>
    <dgm:pt modelId="{9457A908-D7CB-4FFC-AA5E-CFC06574A024}" type="parTrans" cxnId="{46112E5B-4443-4D0F-987B-C9A82847E5C2}">
      <dgm:prSet/>
      <dgm:spPr/>
      <dgm:t>
        <a:bodyPr/>
        <a:lstStyle/>
        <a:p>
          <a:endParaRPr lang="en-US"/>
        </a:p>
      </dgm:t>
    </dgm:pt>
    <dgm:pt modelId="{5C8C62DA-01E1-4F11-B9B4-C53D709697EB}" type="sibTrans" cxnId="{46112E5B-4443-4D0F-987B-C9A82847E5C2}">
      <dgm:prSet/>
      <dgm:spPr/>
      <dgm:t>
        <a:bodyPr/>
        <a:lstStyle/>
        <a:p>
          <a:endParaRPr lang="en-US"/>
        </a:p>
      </dgm:t>
    </dgm:pt>
    <dgm:pt modelId="{EBD540AC-8401-4062-8109-AD9DEA03BA8E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Weather</a:t>
          </a:r>
          <a:endParaRPr lang="en-US" dirty="0">
            <a:solidFill>
              <a:schemeClr val="bg1"/>
            </a:solidFill>
          </a:endParaRPr>
        </a:p>
      </dgm:t>
    </dgm:pt>
    <dgm:pt modelId="{879D1CC8-FAE3-47DE-A90E-F9A4BE9966A3}" type="parTrans" cxnId="{39B2FF88-88A3-4AB7-A454-47DA68D877DE}">
      <dgm:prSet/>
      <dgm:spPr/>
      <dgm:t>
        <a:bodyPr/>
        <a:lstStyle/>
        <a:p>
          <a:endParaRPr lang="en-US"/>
        </a:p>
      </dgm:t>
    </dgm:pt>
    <dgm:pt modelId="{68838BA3-39AB-4AA4-A42B-02C060FA3BB9}" type="sibTrans" cxnId="{39B2FF88-88A3-4AB7-A454-47DA68D877DE}">
      <dgm:prSet/>
      <dgm:spPr/>
      <dgm:t>
        <a:bodyPr/>
        <a:lstStyle/>
        <a:p>
          <a:endParaRPr lang="en-US"/>
        </a:p>
      </dgm:t>
    </dgm:pt>
    <dgm:pt modelId="{387428B1-61FB-4D40-94A9-5B3135A1B047}" type="pres">
      <dgm:prSet presAssocID="{3EF8BB11-B839-4A1B-AD4B-CB92CB422171}" presName="rootnode" presStyleCnt="0">
        <dgm:presLayoutVars>
          <dgm:chMax/>
          <dgm:chPref/>
          <dgm:dir/>
          <dgm:animLvl val="lvl"/>
        </dgm:presLayoutVars>
      </dgm:prSet>
      <dgm:spPr/>
    </dgm:pt>
    <dgm:pt modelId="{595233A0-A504-44A8-801B-0E08A3EC3447}" type="pres">
      <dgm:prSet presAssocID="{6D19BD84-B4B5-4850-92BC-E4DF1AC04CDE}" presName="composite" presStyleCnt="0"/>
      <dgm:spPr/>
    </dgm:pt>
    <dgm:pt modelId="{406C0F04-AA41-40A8-BCC4-19847F6DA26D}" type="pres">
      <dgm:prSet presAssocID="{6D19BD84-B4B5-4850-92BC-E4DF1AC04CDE}" presName="bentUpArrow1" presStyleLbl="alignImgPlace1" presStyleIdx="0" presStyleCnt="2"/>
      <dgm:spPr/>
    </dgm:pt>
    <dgm:pt modelId="{02E0A21A-5BF6-4510-9473-FB25E4C3E8D1}" type="pres">
      <dgm:prSet presAssocID="{6D19BD84-B4B5-4850-92BC-E4DF1AC04CDE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52E92-58C8-4006-99F0-D5B79ED16F44}" type="pres">
      <dgm:prSet presAssocID="{6D19BD84-B4B5-4850-92BC-E4DF1AC04CDE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0FA55-9839-43BD-BC2B-073772DF6E08}" type="pres">
      <dgm:prSet presAssocID="{861AFF25-3680-4D24-BA3C-B74D58113171}" presName="sibTrans" presStyleCnt="0"/>
      <dgm:spPr/>
    </dgm:pt>
    <dgm:pt modelId="{27E62138-C7CA-462C-819F-9E8A39E56C55}" type="pres">
      <dgm:prSet presAssocID="{F237159A-59FB-4C29-A6AA-3C6AABF22B62}" presName="composite" presStyleCnt="0"/>
      <dgm:spPr/>
    </dgm:pt>
    <dgm:pt modelId="{70EA39CD-2A58-4158-960D-1AB93A88FFA7}" type="pres">
      <dgm:prSet presAssocID="{F237159A-59FB-4C29-A6AA-3C6AABF22B62}" presName="bentUpArrow1" presStyleLbl="alignImgPlace1" presStyleIdx="1" presStyleCnt="2"/>
      <dgm:spPr/>
    </dgm:pt>
    <dgm:pt modelId="{3062817A-0E19-4E13-9DBD-CB06B777A029}" type="pres">
      <dgm:prSet presAssocID="{F237159A-59FB-4C29-A6AA-3C6AABF22B62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B1DEA00-5287-40D8-9986-53F0DAA4BB94}" type="pres">
      <dgm:prSet presAssocID="{F237159A-59FB-4C29-A6AA-3C6AABF22B62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C25DA54-CB2F-4E1B-8C72-BC2E5AB40A9B}" type="pres">
      <dgm:prSet presAssocID="{7BD5C49E-FEB7-4E20-9495-A8266D229B08}" presName="sibTrans" presStyleCnt="0"/>
      <dgm:spPr/>
    </dgm:pt>
    <dgm:pt modelId="{39C613E3-39F7-4529-9A21-48EC8886C567}" type="pres">
      <dgm:prSet presAssocID="{7D5C334D-0184-4075-8994-5D2D0864CBEB}" presName="composite" presStyleCnt="0"/>
      <dgm:spPr/>
    </dgm:pt>
    <dgm:pt modelId="{9B9B9985-C400-4A34-8A38-4AEB58A2AC1E}" type="pres">
      <dgm:prSet presAssocID="{7D5C334D-0184-4075-8994-5D2D0864CBEB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581D7-1772-4FAC-8829-51896FA13B02}" type="pres">
      <dgm:prSet presAssocID="{7D5C334D-0184-4075-8994-5D2D0864CBEB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2DFF9E2-51B0-4A0E-92AD-892D55AA0C64}" srcId="{F237159A-59FB-4C29-A6AA-3C6AABF22B62}" destId="{4F962096-5C82-4FB5-BAD2-B2466C02BA33}" srcOrd="0" destOrd="0" parTransId="{A9CA3807-BBE3-4AA1-AFD3-E927C591FC6E}" sibTransId="{D2D54771-82A5-44DD-A683-6B3A1BABCC93}"/>
    <dgm:cxn modelId="{9EBF9B35-C755-47C0-9F65-4A0B5F37F128}" srcId="{3EF8BB11-B839-4A1B-AD4B-CB92CB422171}" destId="{F237159A-59FB-4C29-A6AA-3C6AABF22B62}" srcOrd="1" destOrd="0" parTransId="{11B8D815-BA2D-4892-AC00-5CFBB680037C}" sibTransId="{7BD5C49E-FEB7-4E20-9495-A8266D229B08}"/>
    <dgm:cxn modelId="{752B9879-20B5-4294-B037-6E2E06FE61FC}" type="presOf" srcId="{D879D36A-DA18-4FDC-97F2-02ED0CC25D80}" destId="{EB1DEA00-5287-40D8-9986-53F0DAA4BB94}" srcOrd="0" destOrd="1" presId="urn:microsoft.com/office/officeart/2005/8/layout/StepDownProcess"/>
    <dgm:cxn modelId="{7BF25D16-F6D3-4612-8CA4-B12782B5BBF9}" type="presOf" srcId="{4DDFC6EA-283D-4BCC-9CDA-3F8B1D0C8CD8}" destId="{318581D7-1772-4FAC-8829-51896FA13B02}" srcOrd="0" destOrd="0" presId="urn:microsoft.com/office/officeart/2005/8/layout/StepDownProcess"/>
    <dgm:cxn modelId="{D6255020-9F52-4C6C-9CD4-EC80630D6B37}" srcId="{3EF8BB11-B839-4A1B-AD4B-CB92CB422171}" destId="{7D5C334D-0184-4075-8994-5D2D0864CBEB}" srcOrd="2" destOrd="0" parTransId="{25508E13-E89A-4D74-A8EC-9DBA9BF8BB93}" sibTransId="{833BFA68-F66F-47E8-8071-B67F4FC11670}"/>
    <dgm:cxn modelId="{66F6B177-2EFB-4F9F-BB07-697BA140DD25}" type="presOf" srcId="{6D19BD84-B4B5-4850-92BC-E4DF1AC04CDE}" destId="{02E0A21A-5BF6-4510-9473-FB25E4C3E8D1}" srcOrd="0" destOrd="0" presId="urn:microsoft.com/office/officeart/2005/8/layout/StepDownProcess"/>
    <dgm:cxn modelId="{88123B00-D74A-46CA-9B91-6977ED1129FE}" type="presOf" srcId="{3EF8BB11-B839-4A1B-AD4B-CB92CB422171}" destId="{387428B1-61FB-4D40-94A9-5B3135A1B047}" srcOrd="0" destOrd="0" presId="urn:microsoft.com/office/officeart/2005/8/layout/StepDownProcess"/>
    <dgm:cxn modelId="{00D11225-8AEE-499D-831E-54945C1FFDF7}" srcId="{6D19BD84-B4B5-4850-92BC-E4DF1AC04CDE}" destId="{19E3ED37-AD66-44BB-B2CA-0BCE9FFA811D}" srcOrd="1" destOrd="0" parTransId="{31E709EF-F581-40BB-A58F-D8183B7D42AF}" sibTransId="{CB8A8EC5-9B74-4B6E-9E18-250CE3C77A28}"/>
    <dgm:cxn modelId="{A654DAFA-756D-42B2-8F02-9BA5F21915E8}" srcId="{F237159A-59FB-4C29-A6AA-3C6AABF22B62}" destId="{F691C0BB-4BA2-4444-A891-C1D7802F5F17}" srcOrd="2" destOrd="0" parTransId="{2ECEE4ED-207B-4D30-89DC-77FEFD933E0E}" sibTransId="{59053FC6-CAD6-4B1E-8BA4-CE05D739EFF8}"/>
    <dgm:cxn modelId="{9E833A14-B48D-4300-8D89-407A9D2D7C36}" type="presOf" srcId="{4F962096-5C82-4FB5-BAD2-B2466C02BA33}" destId="{EB1DEA00-5287-40D8-9986-53F0DAA4BB94}" srcOrd="0" destOrd="0" presId="urn:microsoft.com/office/officeart/2005/8/layout/StepDownProcess"/>
    <dgm:cxn modelId="{39C33039-D347-4C26-BC07-A54FD0B482C4}" srcId="{6D19BD84-B4B5-4850-92BC-E4DF1AC04CDE}" destId="{3753778C-07E6-4A5E-8A1B-8B27749D59F0}" srcOrd="0" destOrd="0" parTransId="{894E6098-2E1E-475C-880B-DCC74E77D265}" sibTransId="{7F15721C-316F-418D-847E-DFC7C0E53C71}"/>
    <dgm:cxn modelId="{9C6D9522-968C-4DB1-8B5D-70B87286DA7E}" srcId="{3EF8BB11-B839-4A1B-AD4B-CB92CB422171}" destId="{6D19BD84-B4B5-4850-92BC-E4DF1AC04CDE}" srcOrd="0" destOrd="0" parTransId="{C3CF2A0F-F87F-44DE-8E4D-95D81F2157B4}" sibTransId="{861AFF25-3680-4D24-BA3C-B74D58113171}"/>
    <dgm:cxn modelId="{39982F24-AB86-46B0-94E6-4178D7CF113C}" type="presOf" srcId="{3753778C-07E6-4A5E-8A1B-8B27749D59F0}" destId="{72152E92-58C8-4006-99F0-D5B79ED16F44}" srcOrd="0" destOrd="0" presId="urn:microsoft.com/office/officeart/2005/8/layout/StepDownProcess"/>
    <dgm:cxn modelId="{F2DFDF29-9CB3-4E36-8C35-DF00FCF90DF5}" type="presOf" srcId="{7D5C334D-0184-4075-8994-5D2D0864CBEB}" destId="{9B9B9985-C400-4A34-8A38-4AEB58A2AC1E}" srcOrd="0" destOrd="0" presId="urn:microsoft.com/office/officeart/2005/8/layout/StepDownProcess"/>
    <dgm:cxn modelId="{792DF23D-D652-485C-ACA4-BD47687619C9}" type="presOf" srcId="{EBD540AC-8401-4062-8109-AD9DEA03BA8E}" destId="{72152E92-58C8-4006-99F0-D5B79ED16F44}" srcOrd="0" destOrd="2" presId="urn:microsoft.com/office/officeart/2005/8/layout/StepDownProcess"/>
    <dgm:cxn modelId="{39B2FF88-88A3-4AB7-A454-47DA68D877DE}" srcId="{6D19BD84-B4B5-4850-92BC-E4DF1AC04CDE}" destId="{EBD540AC-8401-4062-8109-AD9DEA03BA8E}" srcOrd="2" destOrd="0" parTransId="{879D1CC8-FAE3-47DE-A90E-F9A4BE9966A3}" sibTransId="{68838BA3-39AB-4AA4-A42B-02C060FA3BB9}"/>
    <dgm:cxn modelId="{46112E5B-4443-4D0F-987B-C9A82847E5C2}" srcId="{7D5C334D-0184-4075-8994-5D2D0864CBEB}" destId="{4DDFC6EA-283D-4BCC-9CDA-3F8B1D0C8CD8}" srcOrd="0" destOrd="0" parTransId="{9457A908-D7CB-4FFC-AA5E-CFC06574A024}" sibTransId="{5C8C62DA-01E1-4F11-B9B4-C53D709697EB}"/>
    <dgm:cxn modelId="{CDAC4428-7151-442A-AD9D-738313BE848E}" type="presOf" srcId="{F237159A-59FB-4C29-A6AA-3C6AABF22B62}" destId="{3062817A-0E19-4E13-9DBD-CB06B777A029}" srcOrd="0" destOrd="0" presId="urn:microsoft.com/office/officeart/2005/8/layout/StepDownProcess"/>
    <dgm:cxn modelId="{32FE79A6-49E8-435C-BCCB-34FE5ECA37C6}" type="presOf" srcId="{19E3ED37-AD66-44BB-B2CA-0BCE9FFA811D}" destId="{72152E92-58C8-4006-99F0-D5B79ED16F44}" srcOrd="0" destOrd="1" presId="urn:microsoft.com/office/officeart/2005/8/layout/StepDownProcess"/>
    <dgm:cxn modelId="{48D479B0-2F64-4EF9-9735-52888D864EDD}" srcId="{F237159A-59FB-4C29-A6AA-3C6AABF22B62}" destId="{D879D36A-DA18-4FDC-97F2-02ED0CC25D80}" srcOrd="1" destOrd="0" parTransId="{F9D4DCE9-78EF-49BA-923A-B174AEEF2AE5}" sibTransId="{5E5AEDE4-22AB-41D6-B502-CDACA42D13FD}"/>
    <dgm:cxn modelId="{A78A89A2-BC61-4BBB-B629-8F9C22DCE359}" type="presOf" srcId="{F691C0BB-4BA2-4444-A891-C1D7802F5F17}" destId="{EB1DEA00-5287-40D8-9986-53F0DAA4BB94}" srcOrd="0" destOrd="2" presId="urn:microsoft.com/office/officeart/2005/8/layout/StepDownProcess"/>
    <dgm:cxn modelId="{2DCEA7F1-50D2-47B1-A1AD-F7E0255715D3}" type="presParOf" srcId="{387428B1-61FB-4D40-94A9-5B3135A1B047}" destId="{595233A0-A504-44A8-801B-0E08A3EC3447}" srcOrd="0" destOrd="0" presId="urn:microsoft.com/office/officeart/2005/8/layout/StepDownProcess"/>
    <dgm:cxn modelId="{AC3AFFC7-7195-483B-8DA0-3345ACE861BF}" type="presParOf" srcId="{595233A0-A504-44A8-801B-0E08A3EC3447}" destId="{406C0F04-AA41-40A8-BCC4-19847F6DA26D}" srcOrd="0" destOrd="0" presId="urn:microsoft.com/office/officeart/2005/8/layout/StepDownProcess"/>
    <dgm:cxn modelId="{EE51713F-325A-498C-B331-E61F65AB4D5F}" type="presParOf" srcId="{595233A0-A504-44A8-801B-0E08A3EC3447}" destId="{02E0A21A-5BF6-4510-9473-FB25E4C3E8D1}" srcOrd="1" destOrd="0" presId="urn:microsoft.com/office/officeart/2005/8/layout/StepDownProcess"/>
    <dgm:cxn modelId="{4ECF4F26-63B2-4609-AC2D-F68D807BF8E2}" type="presParOf" srcId="{595233A0-A504-44A8-801B-0E08A3EC3447}" destId="{72152E92-58C8-4006-99F0-D5B79ED16F44}" srcOrd="2" destOrd="0" presId="urn:microsoft.com/office/officeart/2005/8/layout/StepDownProcess"/>
    <dgm:cxn modelId="{6DE80A97-FE63-4465-B461-611F9B6EE37A}" type="presParOf" srcId="{387428B1-61FB-4D40-94A9-5B3135A1B047}" destId="{E2D0FA55-9839-43BD-BC2B-073772DF6E08}" srcOrd="1" destOrd="0" presId="urn:microsoft.com/office/officeart/2005/8/layout/StepDownProcess"/>
    <dgm:cxn modelId="{AE1F4DD0-386B-48C4-8107-85048B096087}" type="presParOf" srcId="{387428B1-61FB-4D40-94A9-5B3135A1B047}" destId="{27E62138-C7CA-462C-819F-9E8A39E56C55}" srcOrd="2" destOrd="0" presId="urn:microsoft.com/office/officeart/2005/8/layout/StepDownProcess"/>
    <dgm:cxn modelId="{E7540FC9-73AD-4399-A69D-4FC691E3615C}" type="presParOf" srcId="{27E62138-C7CA-462C-819F-9E8A39E56C55}" destId="{70EA39CD-2A58-4158-960D-1AB93A88FFA7}" srcOrd="0" destOrd="0" presId="urn:microsoft.com/office/officeart/2005/8/layout/StepDownProcess"/>
    <dgm:cxn modelId="{04E629DB-713C-4BA4-B924-1A2492EAA0EE}" type="presParOf" srcId="{27E62138-C7CA-462C-819F-9E8A39E56C55}" destId="{3062817A-0E19-4E13-9DBD-CB06B777A029}" srcOrd="1" destOrd="0" presId="urn:microsoft.com/office/officeart/2005/8/layout/StepDownProcess"/>
    <dgm:cxn modelId="{9E45C1F9-22AC-465D-8656-3CDF08CDF09C}" type="presParOf" srcId="{27E62138-C7CA-462C-819F-9E8A39E56C55}" destId="{EB1DEA00-5287-40D8-9986-53F0DAA4BB94}" srcOrd="2" destOrd="0" presId="urn:microsoft.com/office/officeart/2005/8/layout/StepDownProcess"/>
    <dgm:cxn modelId="{9C304550-FBE0-476F-A123-B66B88953D3C}" type="presParOf" srcId="{387428B1-61FB-4D40-94A9-5B3135A1B047}" destId="{3C25DA54-CB2F-4E1B-8C72-BC2E5AB40A9B}" srcOrd="3" destOrd="0" presId="urn:microsoft.com/office/officeart/2005/8/layout/StepDownProcess"/>
    <dgm:cxn modelId="{160E74B7-D03C-4354-BEAC-CEF2E1563E8F}" type="presParOf" srcId="{387428B1-61FB-4D40-94A9-5B3135A1B047}" destId="{39C613E3-39F7-4529-9A21-48EC8886C567}" srcOrd="4" destOrd="0" presId="urn:microsoft.com/office/officeart/2005/8/layout/StepDownProcess"/>
    <dgm:cxn modelId="{17F3012A-A17C-4CBE-BCB7-738D24BFEDB4}" type="presParOf" srcId="{39C613E3-39F7-4529-9A21-48EC8886C567}" destId="{9B9B9985-C400-4A34-8A38-4AEB58A2AC1E}" srcOrd="0" destOrd="0" presId="urn:microsoft.com/office/officeart/2005/8/layout/StepDownProcess"/>
    <dgm:cxn modelId="{E804939B-C55E-43E7-BCB6-DE252E3FD6F8}" type="presParOf" srcId="{39C613E3-39F7-4529-9A21-48EC8886C567}" destId="{318581D7-1772-4FAC-8829-51896FA13B0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E42735-CDA7-47B0-868C-07F79FCB4E4D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3A5B59-425D-40A3-B516-77BD19CA487A}">
      <dgm:prSet custT="1"/>
      <dgm:spPr/>
      <dgm:t>
        <a:bodyPr/>
        <a:lstStyle/>
        <a:p>
          <a:pPr rtl="0"/>
          <a:r>
            <a:rPr lang="en-US" sz="3200" dirty="0" smtClean="0"/>
            <a:t>Determining factors</a:t>
          </a:r>
          <a:endParaRPr lang="en-US" sz="3200" dirty="0"/>
        </a:p>
      </dgm:t>
    </dgm:pt>
    <dgm:pt modelId="{7CD3FD1E-19E6-4830-B216-4CB7AC0D3723}" type="parTrans" cxnId="{6ACA5B30-A607-4948-88EE-F83A51521034}">
      <dgm:prSet/>
      <dgm:spPr/>
      <dgm:t>
        <a:bodyPr/>
        <a:lstStyle/>
        <a:p>
          <a:endParaRPr lang="en-US" sz="2800"/>
        </a:p>
      </dgm:t>
    </dgm:pt>
    <dgm:pt modelId="{17436000-B961-48E7-88D8-C5DE75D0A5D7}" type="sibTrans" cxnId="{6ACA5B30-A607-4948-88EE-F83A51521034}">
      <dgm:prSet/>
      <dgm:spPr/>
      <dgm:t>
        <a:bodyPr/>
        <a:lstStyle/>
        <a:p>
          <a:endParaRPr lang="en-US" sz="2800"/>
        </a:p>
      </dgm:t>
    </dgm:pt>
    <dgm:pt modelId="{B179BA71-C6E1-4D35-967C-9AA71C5A3309}">
      <dgm:prSet custT="1"/>
      <dgm:spPr/>
      <dgm:t>
        <a:bodyPr/>
        <a:lstStyle/>
        <a:p>
          <a:pPr rtl="0"/>
          <a:r>
            <a:rPr lang="en-US" sz="2800" dirty="0" smtClean="0"/>
            <a:t>ADT</a:t>
          </a:r>
          <a:endParaRPr lang="en-US" sz="2800" dirty="0"/>
        </a:p>
      </dgm:t>
    </dgm:pt>
    <dgm:pt modelId="{7B82DFC6-DF27-4370-A379-25E219A0A62E}" type="parTrans" cxnId="{A71823BE-E2E1-4488-90B9-7FD0CB8E072B}">
      <dgm:prSet/>
      <dgm:spPr/>
      <dgm:t>
        <a:bodyPr/>
        <a:lstStyle/>
        <a:p>
          <a:endParaRPr lang="en-US" sz="2800"/>
        </a:p>
      </dgm:t>
    </dgm:pt>
    <dgm:pt modelId="{DA0CACBE-249B-4907-AB6C-20B57C3BA47F}" type="sibTrans" cxnId="{A71823BE-E2E1-4488-90B9-7FD0CB8E072B}">
      <dgm:prSet/>
      <dgm:spPr/>
      <dgm:t>
        <a:bodyPr/>
        <a:lstStyle/>
        <a:p>
          <a:endParaRPr lang="en-US" sz="2800"/>
        </a:p>
      </dgm:t>
    </dgm:pt>
    <dgm:pt modelId="{45EE443B-D9F7-4158-B65C-2DFCB7B64C16}">
      <dgm:prSet custT="1"/>
      <dgm:spPr/>
      <dgm:t>
        <a:bodyPr/>
        <a:lstStyle/>
        <a:p>
          <a:pPr rtl="0"/>
          <a:r>
            <a:rPr lang="en-US" sz="3200" dirty="0" smtClean="0"/>
            <a:t>Mitigation</a:t>
          </a:r>
          <a:endParaRPr lang="en-US" sz="3200" dirty="0"/>
        </a:p>
      </dgm:t>
    </dgm:pt>
    <dgm:pt modelId="{DD2F3688-E5C0-47D0-9BC7-C378AD140151}" type="parTrans" cxnId="{CDD41AA0-3F58-457E-910C-30680383AB9C}">
      <dgm:prSet/>
      <dgm:spPr/>
      <dgm:t>
        <a:bodyPr/>
        <a:lstStyle/>
        <a:p>
          <a:endParaRPr lang="en-US" sz="2800"/>
        </a:p>
      </dgm:t>
    </dgm:pt>
    <dgm:pt modelId="{B38170AD-5296-4404-AA46-2DB8EAF0E664}" type="sibTrans" cxnId="{CDD41AA0-3F58-457E-910C-30680383AB9C}">
      <dgm:prSet/>
      <dgm:spPr/>
      <dgm:t>
        <a:bodyPr/>
        <a:lstStyle/>
        <a:p>
          <a:endParaRPr lang="en-US" sz="2800"/>
        </a:p>
      </dgm:t>
    </dgm:pt>
    <dgm:pt modelId="{04BC321A-98BF-4E23-9856-6438EBB6D67B}">
      <dgm:prSet custT="1"/>
      <dgm:spPr/>
      <dgm:t>
        <a:bodyPr/>
        <a:lstStyle/>
        <a:p>
          <a:pPr rtl="0"/>
          <a:r>
            <a:rPr lang="en-US" sz="2800" dirty="0" smtClean="0"/>
            <a:t>Low-volume streets</a:t>
          </a:r>
          <a:endParaRPr lang="en-US" sz="2800" dirty="0"/>
        </a:p>
      </dgm:t>
    </dgm:pt>
    <dgm:pt modelId="{02ACE12D-BB65-4FF8-886C-34D4B7581181}" type="parTrans" cxnId="{25B34995-496C-40D2-B818-9B700C1409A9}">
      <dgm:prSet/>
      <dgm:spPr/>
      <dgm:t>
        <a:bodyPr/>
        <a:lstStyle/>
        <a:p>
          <a:endParaRPr lang="en-US" sz="2800"/>
        </a:p>
      </dgm:t>
    </dgm:pt>
    <dgm:pt modelId="{5F0D17BD-75B4-4C2D-938B-9F2A1919DDC0}" type="sibTrans" cxnId="{25B34995-496C-40D2-B818-9B700C1409A9}">
      <dgm:prSet/>
      <dgm:spPr/>
      <dgm:t>
        <a:bodyPr/>
        <a:lstStyle/>
        <a:p>
          <a:endParaRPr lang="en-US" sz="2800"/>
        </a:p>
      </dgm:t>
    </dgm:pt>
    <dgm:pt modelId="{EE00275C-4E41-4EB4-9C96-7DE8FD1EDB8B}">
      <dgm:prSet custT="1"/>
      <dgm:spPr/>
      <dgm:t>
        <a:bodyPr/>
        <a:lstStyle/>
        <a:p>
          <a:pPr rtl="0"/>
          <a:r>
            <a:rPr lang="en-US" sz="2800" dirty="0" smtClean="0"/>
            <a:t>Travel speed choice</a:t>
          </a:r>
          <a:endParaRPr lang="en-US" sz="2800" dirty="0"/>
        </a:p>
      </dgm:t>
    </dgm:pt>
    <dgm:pt modelId="{19ECB31D-42AD-4415-BBE6-A66581EAEA07}" type="parTrans" cxnId="{4F96B308-529B-42C1-8BDB-AE541399483A}">
      <dgm:prSet/>
      <dgm:spPr/>
      <dgm:t>
        <a:bodyPr/>
        <a:lstStyle/>
        <a:p>
          <a:endParaRPr lang="en-US" sz="2800"/>
        </a:p>
      </dgm:t>
    </dgm:pt>
    <dgm:pt modelId="{BD4A7500-7F23-4C14-ADD8-8BCE597C8FB5}" type="sibTrans" cxnId="{4F96B308-529B-42C1-8BDB-AE541399483A}">
      <dgm:prSet/>
      <dgm:spPr/>
      <dgm:t>
        <a:bodyPr/>
        <a:lstStyle/>
        <a:p>
          <a:endParaRPr lang="en-US" sz="2800"/>
        </a:p>
      </dgm:t>
    </dgm:pt>
    <dgm:pt modelId="{7CD274D4-D54B-4F3C-9C14-D21B947ED5A8}">
      <dgm:prSet custT="1"/>
      <dgm:spPr/>
      <dgm:t>
        <a:bodyPr/>
        <a:lstStyle/>
        <a:p>
          <a:pPr rtl="0"/>
          <a:r>
            <a:rPr lang="en-US" sz="2800" dirty="0" smtClean="0"/>
            <a:t>Reducing stops</a:t>
          </a:r>
          <a:endParaRPr lang="en-US" sz="2800" dirty="0"/>
        </a:p>
      </dgm:t>
    </dgm:pt>
    <dgm:pt modelId="{806123DF-DDDB-4105-A1E5-DB8A474C864D}" type="parTrans" cxnId="{1BF93F60-5F3E-45FC-9FD8-CCFAF617C1D9}">
      <dgm:prSet/>
      <dgm:spPr/>
      <dgm:t>
        <a:bodyPr/>
        <a:lstStyle/>
        <a:p>
          <a:endParaRPr lang="en-US" sz="2800"/>
        </a:p>
      </dgm:t>
    </dgm:pt>
    <dgm:pt modelId="{F9550198-80C4-4B6F-A2D9-4887B6894D75}" type="sibTrans" cxnId="{1BF93F60-5F3E-45FC-9FD8-CCFAF617C1D9}">
      <dgm:prSet/>
      <dgm:spPr/>
      <dgm:t>
        <a:bodyPr/>
        <a:lstStyle/>
        <a:p>
          <a:endParaRPr lang="en-US" sz="2800"/>
        </a:p>
      </dgm:t>
    </dgm:pt>
    <dgm:pt modelId="{32D873F3-5DE4-4781-8BCC-F79868D110D0}">
      <dgm:prSet custT="1"/>
      <dgm:spPr/>
      <dgm:t>
        <a:bodyPr/>
        <a:lstStyle/>
        <a:p>
          <a:pPr rtl="0"/>
          <a:r>
            <a:rPr lang="en-US" sz="2800" dirty="0" smtClean="0"/>
            <a:t>Stop-and-go riding</a:t>
          </a:r>
          <a:endParaRPr lang="en-US" sz="2800" dirty="0"/>
        </a:p>
      </dgm:t>
    </dgm:pt>
    <dgm:pt modelId="{DF07A744-E19D-4429-9707-3C5922E2BC03}" type="parTrans" cxnId="{3A64A600-6ABE-4B62-852A-65D9E0F4F79D}">
      <dgm:prSet/>
      <dgm:spPr/>
      <dgm:t>
        <a:bodyPr/>
        <a:lstStyle/>
        <a:p>
          <a:endParaRPr lang="en-US" sz="2800"/>
        </a:p>
      </dgm:t>
    </dgm:pt>
    <dgm:pt modelId="{112BD6C6-FC34-42C7-BA1D-0F3620EC13A5}" type="sibTrans" cxnId="{3A64A600-6ABE-4B62-852A-65D9E0F4F79D}">
      <dgm:prSet/>
      <dgm:spPr/>
      <dgm:t>
        <a:bodyPr/>
        <a:lstStyle/>
        <a:p>
          <a:endParaRPr lang="en-US" sz="2800"/>
        </a:p>
      </dgm:t>
    </dgm:pt>
    <dgm:pt modelId="{B9BCF098-5E5E-4DE0-8701-4EC034757453}">
      <dgm:prSet custT="1"/>
      <dgm:spPr/>
      <dgm:t>
        <a:bodyPr/>
        <a:lstStyle/>
        <a:p>
          <a:pPr rtl="0"/>
          <a:r>
            <a:rPr lang="en-US" sz="2800" dirty="0" smtClean="0"/>
            <a:t>Industrial </a:t>
          </a:r>
          <a:r>
            <a:rPr lang="en-US" sz="2800" dirty="0" smtClean="0"/>
            <a:t>corridor</a:t>
          </a:r>
          <a:endParaRPr lang="en-US" sz="2800" dirty="0"/>
        </a:p>
      </dgm:t>
    </dgm:pt>
    <dgm:pt modelId="{C8FDDA7B-0FA0-460A-8A75-16859862FC54}" type="parTrans" cxnId="{3974244C-E476-43B3-B3DD-4BD5C8F58112}">
      <dgm:prSet/>
      <dgm:spPr/>
      <dgm:t>
        <a:bodyPr/>
        <a:lstStyle/>
        <a:p>
          <a:endParaRPr lang="en-US" sz="2800"/>
        </a:p>
      </dgm:t>
    </dgm:pt>
    <dgm:pt modelId="{F0A149ED-CCEE-4C5E-A224-41EA794AD89A}" type="sibTrans" cxnId="{3974244C-E476-43B3-B3DD-4BD5C8F58112}">
      <dgm:prSet/>
      <dgm:spPr/>
      <dgm:t>
        <a:bodyPr/>
        <a:lstStyle/>
        <a:p>
          <a:endParaRPr lang="en-US" sz="2800"/>
        </a:p>
      </dgm:t>
    </dgm:pt>
    <dgm:pt modelId="{5CD2837A-A392-4A45-8F49-9C87F1FB1AB1}">
      <dgm:prSet custT="1"/>
      <dgm:spPr/>
      <dgm:t>
        <a:bodyPr/>
        <a:lstStyle/>
        <a:p>
          <a:pPr rtl="0"/>
          <a:r>
            <a:rPr lang="en-US" sz="2800" dirty="0" smtClean="0"/>
            <a:t>Speed &amp; grade</a:t>
          </a:r>
          <a:endParaRPr lang="en-US" sz="2800" dirty="0"/>
        </a:p>
      </dgm:t>
    </dgm:pt>
    <dgm:pt modelId="{F16E5866-0240-4AE6-8AE6-AB9F7231CD15}" type="parTrans" cxnId="{38F60475-8BBE-434B-BC25-1475383E6027}">
      <dgm:prSet/>
      <dgm:spPr/>
      <dgm:t>
        <a:bodyPr/>
        <a:lstStyle/>
        <a:p>
          <a:endParaRPr lang="en-US" sz="2800"/>
        </a:p>
      </dgm:t>
    </dgm:pt>
    <dgm:pt modelId="{E785D7A0-44B4-453A-B417-B987CD949E7C}" type="sibTrans" cxnId="{38F60475-8BBE-434B-BC25-1475383E6027}">
      <dgm:prSet/>
      <dgm:spPr/>
      <dgm:t>
        <a:bodyPr/>
        <a:lstStyle/>
        <a:p>
          <a:endParaRPr lang="en-US" sz="2800"/>
        </a:p>
      </dgm:t>
    </dgm:pt>
    <dgm:pt modelId="{26F1C05B-DCD3-4352-9057-EC49C5350DF3}">
      <dgm:prSet custT="1"/>
      <dgm:spPr/>
      <dgm:t>
        <a:bodyPr/>
        <a:lstStyle/>
        <a:p>
          <a:pPr rtl="0"/>
          <a:r>
            <a:rPr lang="en-US" sz="2800" dirty="0" smtClean="0"/>
            <a:t>Exposure &amp; ventilation</a:t>
          </a:r>
          <a:endParaRPr lang="en-US" sz="2800" dirty="0"/>
        </a:p>
      </dgm:t>
    </dgm:pt>
    <dgm:pt modelId="{C2ECC359-8A64-4CDE-99FC-FAE725B46266}" type="parTrans" cxnId="{179C70E0-3FD7-4937-BEE6-3D38174C7755}">
      <dgm:prSet/>
      <dgm:spPr/>
      <dgm:t>
        <a:bodyPr/>
        <a:lstStyle/>
        <a:p>
          <a:endParaRPr lang="en-US" sz="2800"/>
        </a:p>
      </dgm:t>
    </dgm:pt>
    <dgm:pt modelId="{148F03F8-5F54-4C53-A4DB-079EBFE52512}" type="sibTrans" cxnId="{179C70E0-3FD7-4937-BEE6-3D38174C7755}">
      <dgm:prSet/>
      <dgm:spPr/>
      <dgm:t>
        <a:bodyPr/>
        <a:lstStyle/>
        <a:p>
          <a:endParaRPr lang="en-US" sz="2800"/>
        </a:p>
      </dgm:t>
    </dgm:pt>
    <dgm:pt modelId="{E5CC03B7-2913-458C-9425-25862091EFE5}">
      <dgm:prSet custT="1"/>
      <dgm:spPr/>
      <dgm:t>
        <a:bodyPr/>
        <a:lstStyle/>
        <a:p>
          <a:pPr rtl="0"/>
          <a:r>
            <a:rPr lang="en-US" sz="2800" dirty="0" smtClean="0"/>
            <a:t>Separated facilities</a:t>
          </a:r>
          <a:endParaRPr lang="en-US" sz="2800" dirty="0"/>
        </a:p>
      </dgm:t>
    </dgm:pt>
    <dgm:pt modelId="{EADA06CC-AACD-45D7-8FEE-800F74E2560F}" type="parTrans" cxnId="{C9772FC3-EE53-4870-A36C-D81D64EF2AC0}">
      <dgm:prSet/>
      <dgm:spPr/>
      <dgm:t>
        <a:bodyPr/>
        <a:lstStyle/>
        <a:p>
          <a:endParaRPr lang="en-US"/>
        </a:p>
      </dgm:t>
    </dgm:pt>
    <dgm:pt modelId="{8ED756E4-8F46-4C77-A789-54317F0B537F}" type="sibTrans" cxnId="{C9772FC3-EE53-4870-A36C-D81D64EF2AC0}">
      <dgm:prSet/>
      <dgm:spPr/>
      <dgm:t>
        <a:bodyPr/>
        <a:lstStyle/>
        <a:p>
          <a:endParaRPr lang="en-US"/>
        </a:p>
      </dgm:t>
    </dgm:pt>
    <dgm:pt modelId="{F3D9D319-2DF1-471D-B57B-3AE3C4F9A90B}" type="pres">
      <dgm:prSet presAssocID="{92E42735-CDA7-47B0-868C-07F79FCB4E4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C1A0CD-E3B4-4D13-A517-0516F34A2179}" type="pres">
      <dgm:prSet presAssocID="{F83A5B59-425D-40A3-B516-77BD19CA487A}" presName="composite" presStyleCnt="0"/>
      <dgm:spPr/>
    </dgm:pt>
    <dgm:pt modelId="{386DB311-3D81-4CB3-809D-F34754E6C3D9}" type="pres">
      <dgm:prSet presAssocID="{F83A5B59-425D-40A3-B516-77BD19CA487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C63DAA-578A-4B14-83D8-FC00FDE77930}" type="pres">
      <dgm:prSet presAssocID="{F83A5B59-425D-40A3-B516-77BD19CA487A}" presName="desTx" presStyleLbl="alignAccFollowNode1" presStyleIdx="0" presStyleCnt="2" custLinFactNeighborX="-31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5A1B2F-4388-4C6B-B1C0-826372897686}" type="pres">
      <dgm:prSet presAssocID="{17436000-B961-48E7-88D8-C5DE75D0A5D7}" presName="space" presStyleCnt="0"/>
      <dgm:spPr/>
    </dgm:pt>
    <dgm:pt modelId="{3400A928-FD62-4BF9-BEB5-ACAA3D7381C7}" type="pres">
      <dgm:prSet presAssocID="{45EE443B-D9F7-4158-B65C-2DFCB7B64C16}" presName="composite" presStyleCnt="0"/>
      <dgm:spPr/>
    </dgm:pt>
    <dgm:pt modelId="{0A94583A-8FDF-492C-B949-9DC6C8725B00}" type="pres">
      <dgm:prSet presAssocID="{45EE443B-D9F7-4158-B65C-2DFCB7B64C1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D81E3-CF10-496C-90E3-F57D3A543331}" type="pres">
      <dgm:prSet presAssocID="{45EE443B-D9F7-4158-B65C-2DFCB7B64C1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F60475-8BBE-434B-BC25-1475383E6027}" srcId="{F83A5B59-425D-40A3-B516-77BD19CA487A}" destId="{5CD2837A-A392-4A45-8F49-9C87F1FB1AB1}" srcOrd="3" destOrd="0" parTransId="{F16E5866-0240-4AE6-8AE6-AB9F7231CD15}" sibTransId="{E785D7A0-44B4-453A-B417-B987CD949E7C}"/>
    <dgm:cxn modelId="{C9772FC3-EE53-4870-A36C-D81D64EF2AC0}" srcId="{45EE443B-D9F7-4158-B65C-2DFCB7B64C16}" destId="{E5CC03B7-2913-458C-9425-25862091EFE5}" srcOrd="1" destOrd="0" parTransId="{EADA06CC-AACD-45D7-8FEE-800F74E2560F}" sibTransId="{8ED756E4-8F46-4C77-A789-54317F0B537F}"/>
    <dgm:cxn modelId="{80F53772-52B1-4140-AFAC-F40BC62F1801}" type="presOf" srcId="{7CD274D4-D54B-4F3C-9C14-D21B947ED5A8}" destId="{643D81E3-CF10-496C-90E3-F57D3A543331}" srcOrd="0" destOrd="3" presId="urn:microsoft.com/office/officeart/2005/8/layout/hList1"/>
    <dgm:cxn modelId="{CDD41AA0-3F58-457E-910C-30680383AB9C}" srcId="{92E42735-CDA7-47B0-868C-07F79FCB4E4D}" destId="{45EE443B-D9F7-4158-B65C-2DFCB7B64C16}" srcOrd="1" destOrd="0" parTransId="{DD2F3688-E5C0-47D0-9BC7-C378AD140151}" sibTransId="{B38170AD-5296-4404-AA46-2DB8EAF0E664}"/>
    <dgm:cxn modelId="{4F96B308-529B-42C1-8BDB-AE541399483A}" srcId="{45EE443B-D9F7-4158-B65C-2DFCB7B64C16}" destId="{EE00275C-4E41-4EB4-9C96-7DE8FD1EDB8B}" srcOrd="2" destOrd="0" parTransId="{19ECB31D-42AD-4415-BBE6-A66581EAEA07}" sibTransId="{BD4A7500-7F23-4C14-ADD8-8BCE597C8FB5}"/>
    <dgm:cxn modelId="{BD712646-C26A-4105-948F-0D0903AEF776}" type="presOf" srcId="{45EE443B-D9F7-4158-B65C-2DFCB7B64C16}" destId="{0A94583A-8FDF-492C-B949-9DC6C8725B00}" srcOrd="0" destOrd="0" presId="urn:microsoft.com/office/officeart/2005/8/layout/hList1"/>
    <dgm:cxn modelId="{179C70E0-3FD7-4937-BEE6-3D38174C7755}" srcId="{F83A5B59-425D-40A3-B516-77BD19CA487A}" destId="{26F1C05B-DCD3-4352-9057-EC49C5350DF3}" srcOrd="4" destOrd="0" parTransId="{C2ECC359-8A64-4CDE-99FC-FAE725B46266}" sibTransId="{148F03F8-5F54-4C53-A4DB-079EBFE52512}"/>
    <dgm:cxn modelId="{6AC7309F-2900-4D9D-9FCC-AD0383C08AE5}" type="presOf" srcId="{26F1C05B-DCD3-4352-9057-EC49C5350DF3}" destId="{03C63DAA-578A-4B14-83D8-FC00FDE77930}" srcOrd="0" destOrd="4" presId="urn:microsoft.com/office/officeart/2005/8/layout/hList1"/>
    <dgm:cxn modelId="{3974244C-E476-43B3-B3DD-4BD5C8F58112}" srcId="{F83A5B59-425D-40A3-B516-77BD19CA487A}" destId="{B9BCF098-5E5E-4DE0-8701-4EC034757453}" srcOrd="2" destOrd="0" parTransId="{C8FDDA7B-0FA0-460A-8A75-16859862FC54}" sibTransId="{F0A149ED-CCEE-4C5E-A224-41EA794AD89A}"/>
    <dgm:cxn modelId="{1BF93F60-5F3E-45FC-9FD8-CCFAF617C1D9}" srcId="{45EE443B-D9F7-4158-B65C-2DFCB7B64C16}" destId="{7CD274D4-D54B-4F3C-9C14-D21B947ED5A8}" srcOrd="3" destOrd="0" parTransId="{806123DF-DDDB-4105-A1E5-DB8A474C864D}" sibTransId="{F9550198-80C4-4B6F-A2D9-4887B6894D75}"/>
    <dgm:cxn modelId="{7E584E64-7CA3-45A4-A078-353EC4D087C2}" type="presOf" srcId="{EE00275C-4E41-4EB4-9C96-7DE8FD1EDB8B}" destId="{643D81E3-CF10-496C-90E3-F57D3A543331}" srcOrd="0" destOrd="2" presId="urn:microsoft.com/office/officeart/2005/8/layout/hList1"/>
    <dgm:cxn modelId="{C5BD56C8-5B8D-4FE4-82CC-868C9C2A5B74}" type="presOf" srcId="{32D873F3-5DE4-4781-8BCC-F79868D110D0}" destId="{03C63DAA-578A-4B14-83D8-FC00FDE77930}" srcOrd="0" destOrd="1" presId="urn:microsoft.com/office/officeart/2005/8/layout/hList1"/>
    <dgm:cxn modelId="{D00763E3-A02D-4065-9F64-A204E3CFD6CE}" type="presOf" srcId="{04BC321A-98BF-4E23-9856-6438EBB6D67B}" destId="{643D81E3-CF10-496C-90E3-F57D3A543331}" srcOrd="0" destOrd="0" presId="urn:microsoft.com/office/officeart/2005/8/layout/hList1"/>
    <dgm:cxn modelId="{4685BE31-4264-4F52-9DB4-EE30CF638FBC}" type="presOf" srcId="{5CD2837A-A392-4A45-8F49-9C87F1FB1AB1}" destId="{03C63DAA-578A-4B14-83D8-FC00FDE77930}" srcOrd="0" destOrd="3" presId="urn:microsoft.com/office/officeart/2005/8/layout/hList1"/>
    <dgm:cxn modelId="{3A64A600-6ABE-4B62-852A-65D9E0F4F79D}" srcId="{F83A5B59-425D-40A3-B516-77BD19CA487A}" destId="{32D873F3-5DE4-4781-8BCC-F79868D110D0}" srcOrd="1" destOrd="0" parTransId="{DF07A744-E19D-4429-9707-3C5922E2BC03}" sibTransId="{112BD6C6-FC34-42C7-BA1D-0F3620EC13A5}"/>
    <dgm:cxn modelId="{D2DF9809-2706-410E-B96D-E4DB4CA0C423}" type="presOf" srcId="{B179BA71-C6E1-4D35-967C-9AA71C5A3309}" destId="{03C63DAA-578A-4B14-83D8-FC00FDE77930}" srcOrd="0" destOrd="0" presId="urn:microsoft.com/office/officeart/2005/8/layout/hList1"/>
    <dgm:cxn modelId="{25B34995-496C-40D2-B818-9B700C1409A9}" srcId="{45EE443B-D9F7-4158-B65C-2DFCB7B64C16}" destId="{04BC321A-98BF-4E23-9856-6438EBB6D67B}" srcOrd="0" destOrd="0" parTransId="{02ACE12D-BB65-4FF8-886C-34D4B7581181}" sibTransId="{5F0D17BD-75B4-4C2D-938B-9F2A1919DDC0}"/>
    <dgm:cxn modelId="{1E8F6B5A-2F68-4977-B48D-D924D339913D}" type="presOf" srcId="{B9BCF098-5E5E-4DE0-8701-4EC034757453}" destId="{03C63DAA-578A-4B14-83D8-FC00FDE77930}" srcOrd="0" destOrd="2" presId="urn:microsoft.com/office/officeart/2005/8/layout/hList1"/>
    <dgm:cxn modelId="{1D4549E1-3191-47E6-8548-A003DE6D6C8E}" type="presOf" srcId="{F83A5B59-425D-40A3-B516-77BD19CA487A}" destId="{386DB311-3D81-4CB3-809D-F34754E6C3D9}" srcOrd="0" destOrd="0" presId="urn:microsoft.com/office/officeart/2005/8/layout/hList1"/>
    <dgm:cxn modelId="{0C08D437-F7D4-4ACD-AAF5-FCF5EDB728B9}" type="presOf" srcId="{92E42735-CDA7-47B0-868C-07F79FCB4E4D}" destId="{F3D9D319-2DF1-471D-B57B-3AE3C4F9A90B}" srcOrd="0" destOrd="0" presId="urn:microsoft.com/office/officeart/2005/8/layout/hList1"/>
    <dgm:cxn modelId="{6ACA5B30-A607-4948-88EE-F83A51521034}" srcId="{92E42735-CDA7-47B0-868C-07F79FCB4E4D}" destId="{F83A5B59-425D-40A3-B516-77BD19CA487A}" srcOrd="0" destOrd="0" parTransId="{7CD3FD1E-19E6-4830-B216-4CB7AC0D3723}" sibTransId="{17436000-B961-48E7-88D8-C5DE75D0A5D7}"/>
    <dgm:cxn modelId="{83A164AC-58BD-4E50-8950-0114C5AD99FA}" type="presOf" srcId="{E5CC03B7-2913-458C-9425-25862091EFE5}" destId="{643D81E3-CF10-496C-90E3-F57D3A543331}" srcOrd="0" destOrd="1" presId="urn:microsoft.com/office/officeart/2005/8/layout/hList1"/>
    <dgm:cxn modelId="{A71823BE-E2E1-4488-90B9-7FD0CB8E072B}" srcId="{F83A5B59-425D-40A3-B516-77BD19CA487A}" destId="{B179BA71-C6E1-4D35-967C-9AA71C5A3309}" srcOrd="0" destOrd="0" parTransId="{7B82DFC6-DF27-4370-A379-25E219A0A62E}" sibTransId="{DA0CACBE-249B-4907-AB6C-20B57C3BA47F}"/>
    <dgm:cxn modelId="{4FAC6703-3C7E-490F-B737-A4C6487960C0}" type="presParOf" srcId="{F3D9D319-2DF1-471D-B57B-3AE3C4F9A90B}" destId="{07C1A0CD-E3B4-4D13-A517-0516F34A2179}" srcOrd="0" destOrd="0" presId="urn:microsoft.com/office/officeart/2005/8/layout/hList1"/>
    <dgm:cxn modelId="{F7C6AB3A-9AD3-4997-8375-83C06E58C4DB}" type="presParOf" srcId="{07C1A0CD-E3B4-4D13-A517-0516F34A2179}" destId="{386DB311-3D81-4CB3-809D-F34754E6C3D9}" srcOrd="0" destOrd="0" presId="urn:microsoft.com/office/officeart/2005/8/layout/hList1"/>
    <dgm:cxn modelId="{F51D30C3-593F-48D1-BDA5-713B64FE8FCA}" type="presParOf" srcId="{07C1A0CD-E3B4-4D13-A517-0516F34A2179}" destId="{03C63DAA-578A-4B14-83D8-FC00FDE77930}" srcOrd="1" destOrd="0" presId="urn:microsoft.com/office/officeart/2005/8/layout/hList1"/>
    <dgm:cxn modelId="{8051CF9B-F063-408D-BE34-FEC8E1BC7361}" type="presParOf" srcId="{F3D9D319-2DF1-471D-B57B-3AE3C4F9A90B}" destId="{8B5A1B2F-4388-4C6B-B1C0-826372897686}" srcOrd="1" destOrd="0" presId="urn:microsoft.com/office/officeart/2005/8/layout/hList1"/>
    <dgm:cxn modelId="{11ECC687-886A-49C7-8C8F-5B6B0058A98B}" type="presParOf" srcId="{F3D9D319-2DF1-471D-B57B-3AE3C4F9A90B}" destId="{3400A928-FD62-4BF9-BEB5-ACAA3D7381C7}" srcOrd="2" destOrd="0" presId="urn:microsoft.com/office/officeart/2005/8/layout/hList1"/>
    <dgm:cxn modelId="{B05B04F6-3C64-4559-B000-E2EDDF5FE001}" type="presParOf" srcId="{3400A928-FD62-4BF9-BEB5-ACAA3D7381C7}" destId="{0A94583A-8FDF-492C-B949-9DC6C8725B00}" srcOrd="0" destOrd="0" presId="urn:microsoft.com/office/officeart/2005/8/layout/hList1"/>
    <dgm:cxn modelId="{A1242971-FEC3-483D-A4D7-9A26AD46DF72}" type="presParOf" srcId="{3400A928-FD62-4BF9-BEB5-ACAA3D7381C7}" destId="{643D81E3-CF10-496C-90E3-F57D3A54333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33C5B-E5A3-415C-B122-D216A29D3795}">
      <dsp:nvSpPr>
        <dsp:cNvPr id="0" name=""/>
        <dsp:cNvSpPr/>
      </dsp:nvSpPr>
      <dsp:spPr>
        <a:xfrm rot="8175467">
          <a:off x="4227007" y="2443038"/>
          <a:ext cx="7124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2466" y="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EC295-C559-4ECD-B4DD-91407BFFAECB}">
      <dsp:nvSpPr>
        <dsp:cNvPr id="0" name=""/>
        <dsp:cNvSpPr/>
      </dsp:nvSpPr>
      <dsp:spPr>
        <a:xfrm rot="2622804">
          <a:off x="5735430" y="2443041"/>
          <a:ext cx="7128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2850" y="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156E5-DE66-4160-9F1C-03803AC73AB8}">
      <dsp:nvSpPr>
        <dsp:cNvPr id="0" name=""/>
        <dsp:cNvSpPr/>
      </dsp:nvSpPr>
      <dsp:spPr>
        <a:xfrm rot="16177204">
          <a:off x="5087993" y="1001884"/>
          <a:ext cx="4888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8803" y="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B5C12-0398-4AC7-B6C3-192E32F12136}">
      <dsp:nvSpPr>
        <dsp:cNvPr id="0" name=""/>
        <dsp:cNvSpPr/>
      </dsp:nvSpPr>
      <dsp:spPr>
        <a:xfrm>
          <a:off x="4245990" y="1246280"/>
          <a:ext cx="2182352" cy="950452"/>
        </a:xfrm>
        <a:prstGeom prst="roundRect">
          <a:avLst/>
        </a:prstGeom>
        <a:solidFill>
          <a:srgbClr val="00B050"/>
        </a:solidFill>
        <a:ln w="19050" cap="flat" cmpd="sng" algn="ctr">
          <a:solidFill>
            <a:srgbClr val="F8F8F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Public Health</a:t>
          </a:r>
          <a:endParaRPr lang="en-US" sz="2600" kern="1200" dirty="0"/>
        </a:p>
      </dsp:txBody>
      <dsp:txXfrm>
        <a:off x="4292387" y="1292677"/>
        <a:ext cx="2089558" cy="857658"/>
      </dsp:txXfrm>
    </dsp:sp>
    <dsp:sp modelId="{6B4DB832-01C2-4760-80AD-03A7B15D577F}">
      <dsp:nvSpPr>
        <dsp:cNvPr id="0" name=""/>
        <dsp:cNvSpPr/>
      </dsp:nvSpPr>
      <dsp:spPr>
        <a:xfrm>
          <a:off x="4597575" y="120684"/>
          <a:ext cx="1462176" cy="636802"/>
        </a:xfrm>
        <a:prstGeom prst="roundRect">
          <a:avLst/>
        </a:prstGeom>
        <a:solidFill>
          <a:srgbClr val="0070C0"/>
        </a:solidFill>
        <a:ln w="19050" cap="flat" cmpd="sng" algn="ctr">
          <a:solidFill>
            <a:srgbClr val="F8F8F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Exercise</a:t>
          </a:r>
          <a:endParaRPr lang="en-US" sz="2200" kern="1200" dirty="0"/>
        </a:p>
      </dsp:txBody>
      <dsp:txXfrm>
        <a:off x="4628661" y="151770"/>
        <a:ext cx="1400004" cy="574630"/>
      </dsp:txXfrm>
    </dsp:sp>
    <dsp:sp modelId="{409BE271-B13B-402B-BA6D-059E64480F41}">
      <dsp:nvSpPr>
        <dsp:cNvPr id="0" name=""/>
        <dsp:cNvSpPr/>
      </dsp:nvSpPr>
      <dsp:spPr>
        <a:xfrm>
          <a:off x="5951426" y="2689349"/>
          <a:ext cx="1462176" cy="636802"/>
        </a:xfrm>
        <a:prstGeom prst="round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rgbClr val="F8F8F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Crashes</a:t>
          </a:r>
          <a:endParaRPr lang="en-US" sz="2200" kern="1200" dirty="0"/>
        </a:p>
      </dsp:txBody>
      <dsp:txXfrm>
        <a:off x="5982512" y="2720435"/>
        <a:ext cx="1400004" cy="574630"/>
      </dsp:txXfrm>
    </dsp:sp>
    <dsp:sp modelId="{65828235-7893-4E0A-B3C2-FE1C725054F9}">
      <dsp:nvSpPr>
        <dsp:cNvPr id="0" name=""/>
        <dsp:cNvSpPr/>
      </dsp:nvSpPr>
      <dsp:spPr>
        <a:xfrm>
          <a:off x="3262092" y="2689343"/>
          <a:ext cx="1462176" cy="636802"/>
        </a:xfrm>
        <a:prstGeom prst="roundRect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rgbClr val="F8F8F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Pollution</a:t>
          </a:r>
          <a:endParaRPr lang="en-US" sz="2100" kern="1200" dirty="0"/>
        </a:p>
      </dsp:txBody>
      <dsp:txXfrm>
        <a:off x="3293178" y="2720429"/>
        <a:ext cx="1400004" cy="574630"/>
      </dsp:txXfrm>
    </dsp:sp>
    <dsp:sp modelId="{D69C92EE-B0D6-47ED-B8EA-6089E827B27F}">
      <dsp:nvSpPr>
        <dsp:cNvPr id="0" name=""/>
        <dsp:cNvSpPr/>
      </dsp:nvSpPr>
      <dsp:spPr>
        <a:xfrm rot="9693890">
          <a:off x="2742781" y="3335717"/>
          <a:ext cx="5329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2987" y="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F933D9-9859-42CF-9BD6-44E09C1CA4CE}">
      <dsp:nvSpPr>
        <dsp:cNvPr id="0" name=""/>
        <dsp:cNvSpPr/>
      </dsp:nvSpPr>
      <dsp:spPr>
        <a:xfrm>
          <a:off x="1294280" y="3345288"/>
          <a:ext cx="1462176" cy="636802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rgbClr val="F8F8F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Emissions</a:t>
          </a:r>
          <a:endParaRPr lang="en-US" sz="1400" kern="1200" dirty="0"/>
        </a:p>
      </dsp:txBody>
      <dsp:txXfrm>
        <a:off x="1325366" y="3376374"/>
        <a:ext cx="1400004" cy="574630"/>
      </dsp:txXfrm>
    </dsp:sp>
    <dsp:sp modelId="{9FA0ADD3-666B-4FBE-AEFA-2D16D9535F5C}">
      <dsp:nvSpPr>
        <dsp:cNvPr id="0" name=""/>
        <dsp:cNvSpPr/>
      </dsp:nvSpPr>
      <dsp:spPr>
        <a:xfrm rot="11695894">
          <a:off x="2747612" y="2745365"/>
          <a:ext cx="5233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3315" y="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5D2C8-BA28-4E7D-828A-8D58DC3C8D92}">
      <dsp:nvSpPr>
        <dsp:cNvPr id="0" name=""/>
        <dsp:cNvSpPr/>
      </dsp:nvSpPr>
      <dsp:spPr>
        <a:xfrm>
          <a:off x="1294271" y="2164585"/>
          <a:ext cx="1462176" cy="636802"/>
        </a:xfrm>
        <a:prstGeom prst="round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rgbClr val="F8F8F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Exposure/</a:t>
          </a:r>
          <a:br>
            <a:rPr lang="en-US" sz="1300" kern="1200" dirty="0" smtClean="0"/>
          </a:br>
          <a:r>
            <a:rPr lang="en-US" sz="1300" kern="1200" dirty="0" smtClean="0"/>
            <a:t>Dose</a:t>
          </a:r>
          <a:endParaRPr lang="en-US" sz="1300" kern="1200" dirty="0"/>
        </a:p>
      </dsp:txBody>
      <dsp:txXfrm>
        <a:off x="1325357" y="2195671"/>
        <a:ext cx="1400004" cy="574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C0F04-AA41-40A8-BCC4-19847F6DA26D}">
      <dsp:nvSpPr>
        <dsp:cNvPr id="0" name=""/>
        <dsp:cNvSpPr/>
      </dsp:nvSpPr>
      <dsp:spPr>
        <a:xfrm rot="5400000">
          <a:off x="825323" y="1439018"/>
          <a:ext cx="1272687" cy="14489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0A21A-5BF6-4510-9473-FB25E4C3E8D1}">
      <dsp:nvSpPr>
        <dsp:cNvPr id="0" name=""/>
        <dsp:cNvSpPr/>
      </dsp:nvSpPr>
      <dsp:spPr>
        <a:xfrm>
          <a:off x="488138" y="28218"/>
          <a:ext cx="2142456" cy="1499650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/>
              </a:solidFill>
            </a:rPr>
            <a:t>Exposure to Pollution</a:t>
          </a:r>
          <a:endParaRPr lang="en-US" sz="2700" kern="1200" dirty="0">
            <a:solidFill>
              <a:schemeClr val="bg1"/>
            </a:solidFill>
          </a:endParaRPr>
        </a:p>
      </dsp:txBody>
      <dsp:txXfrm>
        <a:off x="561358" y="101438"/>
        <a:ext cx="1996016" cy="1353210"/>
      </dsp:txXfrm>
    </dsp:sp>
    <dsp:sp modelId="{72152E92-58C8-4006-99F0-D5B79ED16F44}">
      <dsp:nvSpPr>
        <dsp:cNvPr id="0" name=""/>
        <dsp:cNvSpPr/>
      </dsp:nvSpPr>
      <dsp:spPr>
        <a:xfrm>
          <a:off x="2630594" y="171244"/>
          <a:ext cx="1558218" cy="121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chemeClr val="bg1"/>
              </a:solidFill>
            </a:rPr>
            <a:t>Traffic</a:t>
          </a:r>
          <a:endParaRPr lang="en-US" sz="1900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chemeClr val="bg1"/>
              </a:solidFill>
            </a:rPr>
            <a:t>Roadway</a:t>
          </a:r>
          <a:endParaRPr lang="en-US" sz="1900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chemeClr val="bg1"/>
              </a:solidFill>
            </a:rPr>
            <a:t>Weather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2630594" y="171244"/>
        <a:ext cx="1558218" cy="1212083"/>
      </dsp:txXfrm>
    </dsp:sp>
    <dsp:sp modelId="{70EA39CD-2A58-4158-960D-1AB93A88FFA7}">
      <dsp:nvSpPr>
        <dsp:cNvPr id="0" name=""/>
        <dsp:cNvSpPr/>
      </dsp:nvSpPr>
      <dsp:spPr>
        <a:xfrm rot="5400000">
          <a:off x="2601647" y="3123620"/>
          <a:ext cx="1272687" cy="14489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1200004"/>
            <a:satOff val="30771"/>
            <a:lumOff val="149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2817A-0E19-4E13-9DBD-CB06B777A029}">
      <dsp:nvSpPr>
        <dsp:cNvPr id="0" name=""/>
        <dsp:cNvSpPr/>
      </dsp:nvSpPr>
      <dsp:spPr>
        <a:xfrm>
          <a:off x="2264462" y="1712820"/>
          <a:ext cx="2142456" cy="1499650"/>
        </a:xfrm>
        <a:prstGeom prst="roundRect">
          <a:avLst>
            <a:gd name="adj" fmla="val 16670"/>
          </a:avLst>
        </a:prstGeom>
        <a:solidFill>
          <a:schemeClr val="accent5">
            <a:hueOff val="675333"/>
            <a:satOff val="1394"/>
            <a:lumOff val="7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>
              <a:solidFill>
                <a:schemeClr val="bg1"/>
              </a:solidFill>
            </a:rPr>
            <a:t>Breathing</a:t>
          </a:r>
          <a:endParaRPr lang="en-US" sz="2700" kern="1200" dirty="0">
            <a:solidFill>
              <a:schemeClr val="bg1"/>
            </a:solidFill>
          </a:endParaRPr>
        </a:p>
      </dsp:txBody>
      <dsp:txXfrm>
        <a:off x="2337682" y="1786040"/>
        <a:ext cx="1996016" cy="1353210"/>
      </dsp:txXfrm>
    </dsp:sp>
    <dsp:sp modelId="{EB1DEA00-5287-40D8-9986-53F0DAA4BB94}">
      <dsp:nvSpPr>
        <dsp:cNvPr id="0" name=""/>
        <dsp:cNvSpPr/>
      </dsp:nvSpPr>
      <dsp:spPr>
        <a:xfrm>
          <a:off x="4406918" y="1855846"/>
          <a:ext cx="1558218" cy="121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chemeClr val="bg1"/>
              </a:solidFill>
            </a:rPr>
            <a:t>Speed</a:t>
          </a:r>
          <a:endParaRPr lang="en-US" sz="1900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chemeClr val="bg1"/>
              </a:solidFill>
            </a:rPr>
            <a:t>Hills</a:t>
          </a:r>
          <a:endParaRPr lang="en-US" sz="1900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chemeClr val="bg1"/>
              </a:solidFill>
            </a:rPr>
            <a:t>Stops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4406918" y="1855846"/>
        <a:ext cx="1558218" cy="1212083"/>
      </dsp:txXfrm>
    </dsp:sp>
    <dsp:sp modelId="{9B9B9985-C400-4A34-8A38-4AEB58A2AC1E}">
      <dsp:nvSpPr>
        <dsp:cNvPr id="0" name=""/>
        <dsp:cNvSpPr/>
      </dsp:nvSpPr>
      <dsp:spPr>
        <a:xfrm>
          <a:off x="4040786" y="3397422"/>
          <a:ext cx="2142456" cy="1499650"/>
        </a:xfrm>
        <a:prstGeom prst="roundRect">
          <a:avLst>
            <a:gd name="adj" fmla="val 16670"/>
          </a:avLst>
        </a:prstGeom>
        <a:solidFill>
          <a:schemeClr val="accent5">
            <a:hueOff val="1350667"/>
            <a:satOff val="2789"/>
            <a:lumOff val="1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/>
              </a:solidFill>
            </a:rPr>
            <a:t>Uptake dose</a:t>
          </a:r>
          <a:endParaRPr lang="en-US" sz="2700" kern="1200" dirty="0">
            <a:solidFill>
              <a:schemeClr val="bg1"/>
            </a:solidFill>
          </a:endParaRPr>
        </a:p>
      </dsp:txBody>
      <dsp:txXfrm>
        <a:off x="4114006" y="3470642"/>
        <a:ext cx="1996016" cy="1353210"/>
      </dsp:txXfrm>
    </dsp:sp>
    <dsp:sp modelId="{318581D7-1772-4FAC-8829-51896FA13B02}">
      <dsp:nvSpPr>
        <dsp:cNvPr id="0" name=""/>
        <dsp:cNvSpPr/>
      </dsp:nvSpPr>
      <dsp:spPr>
        <a:xfrm>
          <a:off x="6183243" y="3540448"/>
          <a:ext cx="1558218" cy="1212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bg1"/>
              </a:solidFill>
            </a:rPr>
            <a:t>Respiratory system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6183243" y="3540448"/>
        <a:ext cx="1558218" cy="12120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DB311-3D81-4CB3-809D-F34754E6C3D9}">
      <dsp:nvSpPr>
        <dsp:cNvPr id="0" name=""/>
        <dsp:cNvSpPr/>
      </dsp:nvSpPr>
      <dsp:spPr>
        <a:xfrm>
          <a:off x="42" y="197763"/>
          <a:ext cx="4023605" cy="160944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Determining factors</a:t>
          </a:r>
          <a:endParaRPr lang="en-US" sz="3200" kern="1200" dirty="0"/>
        </a:p>
      </dsp:txBody>
      <dsp:txXfrm>
        <a:off x="42" y="197763"/>
        <a:ext cx="4023605" cy="1609442"/>
      </dsp:txXfrm>
    </dsp:sp>
    <dsp:sp modelId="{03C63DAA-578A-4B14-83D8-FC00FDE77930}">
      <dsp:nvSpPr>
        <dsp:cNvPr id="0" name=""/>
        <dsp:cNvSpPr/>
      </dsp:nvSpPr>
      <dsp:spPr>
        <a:xfrm>
          <a:off x="0" y="1807205"/>
          <a:ext cx="4023605" cy="329093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ADT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Stop-and-go riding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Industrial </a:t>
          </a:r>
          <a:r>
            <a:rPr lang="en-US" sz="2800" kern="1200" dirty="0" smtClean="0"/>
            <a:t>corridor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Speed &amp; grade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Exposure &amp; ventilation</a:t>
          </a:r>
          <a:endParaRPr lang="en-US" sz="2800" kern="1200" dirty="0"/>
        </a:p>
      </dsp:txBody>
      <dsp:txXfrm>
        <a:off x="0" y="1807205"/>
        <a:ext cx="4023605" cy="3290930"/>
      </dsp:txXfrm>
    </dsp:sp>
    <dsp:sp modelId="{0A94583A-8FDF-492C-B949-9DC6C8725B00}">
      <dsp:nvSpPr>
        <dsp:cNvPr id="0" name=""/>
        <dsp:cNvSpPr/>
      </dsp:nvSpPr>
      <dsp:spPr>
        <a:xfrm>
          <a:off x="4586952" y="197763"/>
          <a:ext cx="4023605" cy="1609442"/>
        </a:xfrm>
        <a:prstGeom prst="rect">
          <a:avLst/>
        </a:prstGeom>
        <a:solidFill>
          <a:schemeClr val="accent5">
            <a:hueOff val="1350667"/>
            <a:satOff val="2789"/>
            <a:lumOff val="14903"/>
            <a:alphaOff val="0"/>
          </a:schemeClr>
        </a:solidFill>
        <a:ln w="19050" cap="flat" cmpd="sng" algn="ctr">
          <a:solidFill>
            <a:schemeClr val="accent5">
              <a:hueOff val="1350667"/>
              <a:satOff val="2789"/>
              <a:lumOff val="1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Mitigation</a:t>
          </a:r>
          <a:endParaRPr lang="en-US" sz="3200" kern="1200" dirty="0"/>
        </a:p>
      </dsp:txBody>
      <dsp:txXfrm>
        <a:off x="4586952" y="197763"/>
        <a:ext cx="4023605" cy="1609442"/>
      </dsp:txXfrm>
    </dsp:sp>
    <dsp:sp modelId="{643D81E3-CF10-496C-90E3-F57D3A543331}">
      <dsp:nvSpPr>
        <dsp:cNvPr id="0" name=""/>
        <dsp:cNvSpPr/>
      </dsp:nvSpPr>
      <dsp:spPr>
        <a:xfrm>
          <a:off x="4586952" y="1807205"/>
          <a:ext cx="4023605" cy="3290930"/>
        </a:xfrm>
        <a:prstGeom prst="rect">
          <a:avLst/>
        </a:prstGeom>
        <a:solidFill>
          <a:schemeClr val="accent5">
            <a:tint val="40000"/>
            <a:alpha val="90000"/>
            <a:hueOff val="1264930"/>
            <a:satOff val="33627"/>
            <a:lumOff val="3676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1264930"/>
              <a:satOff val="33627"/>
              <a:lumOff val="36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Low-volume streets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Separated facilities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Travel speed choice</a:t>
          </a:r>
          <a:endParaRPr lang="en-US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Reducing stops</a:t>
          </a:r>
          <a:endParaRPr lang="en-US" sz="2800" kern="1200" dirty="0"/>
        </a:p>
      </dsp:txBody>
      <dsp:txXfrm>
        <a:off x="4586952" y="1807205"/>
        <a:ext cx="4023605" cy="3290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DF132-2CAD-4774-B905-E3661FEB1461}" type="datetimeFigureOut">
              <a:rPr lang="en-US" smtClean="0"/>
              <a:pPr/>
              <a:t>2/25/2015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3D832-90E2-4AC9-BC94-82AAE9437E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41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2DC14-E437-443E-A52D-D91AD2B895F5}" type="datetimeFigureOut">
              <a:rPr lang="en-US" smtClean="0"/>
              <a:pPr/>
              <a:t>2/25/2015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EA60C-EB0B-4C3C-961B-A2A835A8AC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22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EA60C-EB0B-4C3C-961B-A2A835A8AC3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75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EA60C-EB0B-4C3C-961B-A2A835A8AC3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5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Contributions:</a:t>
            </a:r>
            <a:r>
              <a:rPr lang="en-US" baseline="0" dirty="0" smtClean="0"/>
              <a:t> first…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application of breath biomarkers to travelers (new empirical evidence)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quantification of exposure by ADT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 smtClean="0"/>
              <a:t>Combined analysis of ventilation and exposure on dose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EA60C-EB0B-4C3C-961B-A2A835A8AC3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65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EA60C-EB0B-4C3C-961B-A2A835A8AC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4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80F61-63C8-4211-B93E-FA03A0BF20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80F61-63C8-4211-B93E-FA03A0BF20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  <p:sp>
        <p:nvSpPr>
          <p:cNvPr id="13" name="Text Placeholder 28"/>
          <p:cNvSpPr>
            <a:spLocks noGrp="1"/>
          </p:cNvSpPr>
          <p:nvPr>
            <p:ph idx="12" hasCustomPrompt="1"/>
          </p:nvPr>
        </p:nvSpPr>
        <p:spPr>
          <a:xfrm>
            <a:off x="1295400" y="3886200"/>
            <a:ext cx="68580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A9679-B724-4DC7-A54B-1CDB8B74E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Bicyclists' Pollution Uptake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9199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07827-7706-4AD5-9CA9-D32FA7CAAC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96248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69DE6-B197-40FE-AF81-BDE0ABDB6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661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69DE6-B197-40FE-AF81-BDE0ABDB6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4B1D0-0265-4EBC-B61A-F98555FA29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22F04-9E17-4906-860C-CDEB81FF30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15FFD-8F07-4FFB-9A39-02803076EB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07827-7706-4AD5-9CA9-D32FA7CAAC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F0D21-7176-4073-936C-70458F05BE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80F61-63C8-4211-B93E-FA03A0BF20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80F61-63C8-4211-B93E-FA03A0BF20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4920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7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71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00801"/>
            <a:ext cx="609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65A9679-B724-4DC7-A54B-1CDB8B74ED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197" name="Picture 94" descr="Backup_of_new_log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000" y="6477000"/>
            <a:ext cx="14478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28600" y="228600"/>
            <a:ext cx="8229600" cy="685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47433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  <p:grpSp>
        <p:nvGrpSpPr>
          <p:cNvPr id="30" name="Group 28"/>
          <p:cNvGrpSpPr>
            <a:grpSpLocks noChangeAspect="1"/>
          </p:cNvGrpSpPr>
          <p:nvPr/>
        </p:nvGrpSpPr>
        <p:grpSpPr bwMode="auto">
          <a:xfrm>
            <a:off x="0" y="5791200"/>
            <a:ext cx="1462959" cy="609600"/>
            <a:chOff x="1219200" y="1447800"/>
            <a:chExt cx="5486400" cy="2286000"/>
          </a:xfrm>
        </p:grpSpPr>
        <p:sp>
          <p:nvSpPr>
            <p:cNvPr id="31" name="Rectangle 30"/>
            <p:cNvSpPr/>
            <p:nvPr/>
          </p:nvSpPr>
          <p:spPr>
            <a:xfrm>
              <a:off x="2666466" y="2894985"/>
              <a:ext cx="915680" cy="8388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04424" y="3429615"/>
              <a:ext cx="915680" cy="3041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362264" y="3275985"/>
              <a:ext cx="914144" cy="4578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>
            <a:xfrm>
              <a:off x="1219200" y="1980893"/>
              <a:ext cx="5454136" cy="686721"/>
            </a:xfrm>
            <a:custGeom>
              <a:avLst/>
              <a:gdLst>
                <a:gd name="connsiteX0" fmla="*/ 0 w 3257550"/>
                <a:gd name="connsiteY0" fmla="*/ 377825 h 409575"/>
                <a:gd name="connsiteX1" fmla="*/ 196850 w 3257550"/>
                <a:gd name="connsiteY1" fmla="*/ 352425 h 409575"/>
                <a:gd name="connsiteX2" fmla="*/ 311150 w 3257550"/>
                <a:gd name="connsiteY2" fmla="*/ 355600 h 409575"/>
                <a:gd name="connsiteX3" fmla="*/ 425450 w 3257550"/>
                <a:gd name="connsiteY3" fmla="*/ 339725 h 409575"/>
                <a:gd name="connsiteX4" fmla="*/ 536575 w 3257550"/>
                <a:gd name="connsiteY4" fmla="*/ 374650 h 409575"/>
                <a:gd name="connsiteX5" fmla="*/ 657225 w 3257550"/>
                <a:gd name="connsiteY5" fmla="*/ 374650 h 409575"/>
                <a:gd name="connsiteX6" fmla="*/ 755650 w 3257550"/>
                <a:gd name="connsiteY6" fmla="*/ 374650 h 409575"/>
                <a:gd name="connsiteX7" fmla="*/ 904875 w 3257550"/>
                <a:gd name="connsiteY7" fmla="*/ 336550 h 409575"/>
                <a:gd name="connsiteX8" fmla="*/ 1012825 w 3257550"/>
                <a:gd name="connsiteY8" fmla="*/ 330200 h 409575"/>
                <a:gd name="connsiteX9" fmla="*/ 1066800 w 3257550"/>
                <a:gd name="connsiteY9" fmla="*/ 330200 h 409575"/>
                <a:gd name="connsiteX10" fmla="*/ 1143000 w 3257550"/>
                <a:gd name="connsiteY10" fmla="*/ 279400 h 409575"/>
                <a:gd name="connsiteX11" fmla="*/ 1203325 w 3257550"/>
                <a:gd name="connsiteY11" fmla="*/ 282575 h 409575"/>
                <a:gd name="connsiteX12" fmla="*/ 1295400 w 3257550"/>
                <a:gd name="connsiteY12" fmla="*/ 228600 h 409575"/>
                <a:gd name="connsiteX13" fmla="*/ 1333500 w 3257550"/>
                <a:gd name="connsiteY13" fmla="*/ 212725 h 409575"/>
                <a:gd name="connsiteX14" fmla="*/ 1365250 w 3257550"/>
                <a:gd name="connsiteY14" fmla="*/ 219075 h 409575"/>
                <a:gd name="connsiteX15" fmla="*/ 1397000 w 3257550"/>
                <a:gd name="connsiteY15" fmla="*/ 254000 h 409575"/>
                <a:gd name="connsiteX16" fmla="*/ 1431925 w 3257550"/>
                <a:gd name="connsiteY16" fmla="*/ 260350 h 409575"/>
                <a:gd name="connsiteX17" fmla="*/ 1498600 w 3257550"/>
                <a:gd name="connsiteY17" fmla="*/ 231775 h 409575"/>
                <a:gd name="connsiteX18" fmla="*/ 1571625 w 3257550"/>
                <a:gd name="connsiteY18" fmla="*/ 177800 h 409575"/>
                <a:gd name="connsiteX19" fmla="*/ 1616075 w 3257550"/>
                <a:gd name="connsiteY19" fmla="*/ 133350 h 409575"/>
                <a:gd name="connsiteX20" fmla="*/ 1704975 w 3257550"/>
                <a:gd name="connsiteY20" fmla="*/ 76200 h 409575"/>
                <a:gd name="connsiteX21" fmla="*/ 1755775 w 3257550"/>
                <a:gd name="connsiteY21" fmla="*/ 41275 h 409575"/>
                <a:gd name="connsiteX22" fmla="*/ 1790700 w 3257550"/>
                <a:gd name="connsiteY22" fmla="*/ 15875 h 409575"/>
                <a:gd name="connsiteX23" fmla="*/ 1803400 w 3257550"/>
                <a:gd name="connsiteY23" fmla="*/ 0 h 409575"/>
                <a:gd name="connsiteX24" fmla="*/ 1828800 w 3257550"/>
                <a:gd name="connsiteY24" fmla="*/ 15875 h 409575"/>
                <a:gd name="connsiteX25" fmla="*/ 1873250 w 3257550"/>
                <a:gd name="connsiteY25" fmla="*/ 47625 h 409575"/>
                <a:gd name="connsiteX26" fmla="*/ 1917700 w 3257550"/>
                <a:gd name="connsiteY26" fmla="*/ 44450 h 409575"/>
                <a:gd name="connsiteX27" fmla="*/ 1936750 w 3257550"/>
                <a:gd name="connsiteY27" fmla="*/ 47625 h 409575"/>
                <a:gd name="connsiteX28" fmla="*/ 1971675 w 3257550"/>
                <a:gd name="connsiteY28" fmla="*/ 76200 h 409575"/>
                <a:gd name="connsiteX29" fmla="*/ 2012950 w 3257550"/>
                <a:gd name="connsiteY29" fmla="*/ 117475 h 409575"/>
                <a:gd name="connsiteX30" fmla="*/ 2070100 w 3257550"/>
                <a:gd name="connsiteY30" fmla="*/ 149225 h 409575"/>
                <a:gd name="connsiteX31" fmla="*/ 2159000 w 3257550"/>
                <a:gd name="connsiteY31" fmla="*/ 174625 h 409575"/>
                <a:gd name="connsiteX32" fmla="*/ 2279650 w 3257550"/>
                <a:gd name="connsiteY32" fmla="*/ 219075 h 409575"/>
                <a:gd name="connsiteX33" fmla="*/ 2343150 w 3257550"/>
                <a:gd name="connsiteY33" fmla="*/ 244475 h 409575"/>
                <a:gd name="connsiteX34" fmla="*/ 2390775 w 3257550"/>
                <a:gd name="connsiteY34" fmla="*/ 257175 h 409575"/>
                <a:gd name="connsiteX35" fmla="*/ 2428875 w 3257550"/>
                <a:gd name="connsiteY35" fmla="*/ 279400 h 409575"/>
                <a:gd name="connsiteX36" fmla="*/ 2466975 w 3257550"/>
                <a:gd name="connsiteY36" fmla="*/ 273050 h 409575"/>
                <a:gd name="connsiteX37" fmla="*/ 2562225 w 3257550"/>
                <a:gd name="connsiteY37" fmla="*/ 317500 h 409575"/>
                <a:gd name="connsiteX38" fmla="*/ 2597150 w 3257550"/>
                <a:gd name="connsiteY38" fmla="*/ 330200 h 409575"/>
                <a:gd name="connsiteX39" fmla="*/ 2635250 w 3257550"/>
                <a:gd name="connsiteY39" fmla="*/ 323850 h 409575"/>
                <a:gd name="connsiteX40" fmla="*/ 2708275 w 3257550"/>
                <a:gd name="connsiteY40" fmla="*/ 346075 h 409575"/>
                <a:gd name="connsiteX41" fmla="*/ 2813050 w 3257550"/>
                <a:gd name="connsiteY41" fmla="*/ 349250 h 409575"/>
                <a:gd name="connsiteX42" fmla="*/ 2889250 w 3257550"/>
                <a:gd name="connsiteY42" fmla="*/ 368300 h 409575"/>
                <a:gd name="connsiteX43" fmla="*/ 2984500 w 3257550"/>
                <a:gd name="connsiteY43" fmla="*/ 387350 h 409575"/>
                <a:gd name="connsiteX44" fmla="*/ 3048000 w 3257550"/>
                <a:gd name="connsiteY44" fmla="*/ 390525 h 409575"/>
                <a:gd name="connsiteX45" fmla="*/ 3089275 w 3257550"/>
                <a:gd name="connsiteY45" fmla="*/ 409575 h 409575"/>
                <a:gd name="connsiteX46" fmla="*/ 3200400 w 3257550"/>
                <a:gd name="connsiteY46" fmla="*/ 403225 h 409575"/>
                <a:gd name="connsiteX47" fmla="*/ 3257550 w 3257550"/>
                <a:gd name="connsiteY47" fmla="*/ 40322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257550" h="409575">
                  <a:moveTo>
                    <a:pt x="0" y="377825"/>
                  </a:moveTo>
                  <a:lnTo>
                    <a:pt x="196850" y="352425"/>
                  </a:lnTo>
                  <a:lnTo>
                    <a:pt x="311150" y="355600"/>
                  </a:lnTo>
                  <a:lnTo>
                    <a:pt x="425450" y="339725"/>
                  </a:lnTo>
                  <a:lnTo>
                    <a:pt x="536575" y="374650"/>
                  </a:lnTo>
                  <a:lnTo>
                    <a:pt x="657225" y="374650"/>
                  </a:lnTo>
                  <a:lnTo>
                    <a:pt x="755650" y="374650"/>
                  </a:lnTo>
                  <a:lnTo>
                    <a:pt x="904875" y="336550"/>
                  </a:lnTo>
                  <a:lnTo>
                    <a:pt x="1012825" y="330200"/>
                  </a:lnTo>
                  <a:lnTo>
                    <a:pt x="1066800" y="330200"/>
                  </a:lnTo>
                  <a:lnTo>
                    <a:pt x="1143000" y="279400"/>
                  </a:lnTo>
                  <a:lnTo>
                    <a:pt x="1203325" y="282575"/>
                  </a:lnTo>
                  <a:lnTo>
                    <a:pt x="1295400" y="228600"/>
                  </a:lnTo>
                  <a:lnTo>
                    <a:pt x="1333500" y="212725"/>
                  </a:lnTo>
                  <a:lnTo>
                    <a:pt x="1365250" y="219075"/>
                  </a:lnTo>
                  <a:lnTo>
                    <a:pt x="1397000" y="254000"/>
                  </a:lnTo>
                  <a:lnTo>
                    <a:pt x="1431925" y="260350"/>
                  </a:lnTo>
                  <a:lnTo>
                    <a:pt x="1498600" y="231775"/>
                  </a:lnTo>
                  <a:lnTo>
                    <a:pt x="1571625" y="177800"/>
                  </a:lnTo>
                  <a:lnTo>
                    <a:pt x="1616075" y="133350"/>
                  </a:lnTo>
                  <a:lnTo>
                    <a:pt x="1704975" y="76200"/>
                  </a:lnTo>
                  <a:lnTo>
                    <a:pt x="1755775" y="41275"/>
                  </a:lnTo>
                  <a:lnTo>
                    <a:pt x="1790700" y="15875"/>
                  </a:lnTo>
                  <a:lnTo>
                    <a:pt x="1803400" y="0"/>
                  </a:lnTo>
                  <a:lnTo>
                    <a:pt x="1828800" y="15875"/>
                  </a:lnTo>
                  <a:lnTo>
                    <a:pt x="1873250" y="47625"/>
                  </a:lnTo>
                  <a:lnTo>
                    <a:pt x="1917700" y="44450"/>
                  </a:lnTo>
                  <a:lnTo>
                    <a:pt x="1936750" y="47625"/>
                  </a:lnTo>
                  <a:lnTo>
                    <a:pt x="1971675" y="76200"/>
                  </a:lnTo>
                  <a:lnTo>
                    <a:pt x="2012950" y="117475"/>
                  </a:lnTo>
                  <a:lnTo>
                    <a:pt x="2070100" y="149225"/>
                  </a:lnTo>
                  <a:lnTo>
                    <a:pt x="2159000" y="174625"/>
                  </a:lnTo>
                  <a:lnTo>
                    <a:pt x="2279650" y="219075"/>
                  </a:lnTo>
                  <a:lnTo>
                    <a:pt x="2343150" y="244475"/>
                  </a:lnTo>
                  <a:lnTo>
                    <a:pt x="2390775" y="257175"/>
                  </a:lnTo>
                  <a:lnTo>
                    <a:pt x="2428875" y="279400"/>
                  </a:lnTo>
                  <a:lnTo>
                    <a:pt x="2466975" y="273050"/>
                  </a:lnTo>
                  <a:lnTo>
                    <a:pt x="2562225" y="317500"/>
                  </a:lnTo>
                  <a:lnTo>
                    <a:pt x="2597150" y="330200"/>
                  </a:lnTo>
                  <a:lnTo>
                    <a:pt x="2635250" y="323850"/>
                  </a:lnTo>
                  <a:lnTo>
                    <a:pt x="2708275" y="346075"/>
                  </a:lnTo>
                  <a:lnTo>
                    <a:pt x="2813050" y="349250"/>
                  </a:lnTo>
                  <a:lnTo>
                    <a:pt x="2889250" y="368300"/>
                  </a:lnTo>
                  <a:lnTo>
                    <a:pt x="2984500" y="387350"/>
                  </a:lnTo>
                  <a:lnTo>
                    <a:pt x="3048000" y="390525"/>
                  </a:lnTo>
                  <a:lnTo>
                    <a:pt x="3089275" y="409575"/>
                  </a:lnTo>
                  <a:lnTo>
                    <a:pt x="3200400" y="403225"/>
                  </a:lnTo>
                  <a:lnTo>
                    <a:pt x="3257550" y="403225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3353227" y="1980893"/>
              <a:ext cx="381021" cy="381000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28509" y="2819708"/>
              <a:ext cx="914144" cy="9140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124307" y="3234506"/>
              <a:ext cx="914144" cy="499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963168" y="2742893"/>
              <a:ext cx="227384" cy="9555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115270" y="3200708"/>
              <a:ext cx="1447266" cy="5330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96291" y="3123893"/>
              <a:ext cx="685224" cy="609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020376" y="3352800"/>
              <a:ext cx="685224" cy="381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219200" y="1447800"/>
              <a:ext cx="762043" cy="228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276408" y="2361893"/>
              <a:ext cx="533122" cy="137190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353227" y="2286615"/>
              <a:ext cx="381021" cy="45627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333616" y="2626135"/>
              <a:ext cx="762043" cy="1107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85717" y="2513985"/>
              <a:ext cx="457840" cy="121981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0" r:id="rId8"/>
    <p:sldLayoutId id="2147483675" r:id="rId9"/>
  </p:sldLayoutIdLst>
  <p:transition spd="med"/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743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00801"/>
            <a:ext cx="609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65A9679-B724-4DC7-A54B-1CDB8B74ED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197" name="Picture 94" descr="Backup_of_new_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6477000"/>
            <a:ext cx="14478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752600"/>
            <a:ext cx="86868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801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  <p:grpSp>
        <p:nvGrpSpPr>
          <p:cNvPr id="3" name="Group 28"/>
          <p:cNvGrpSpPr>
            <a:grpSpLocks noChangeAspect="1"/>
          </p:cNvGrpSpPr>
          <p:nvPr/>
        </p:nvGrpSpPr>
        <p:grpSpPr bwMode="auto">
          <a:xfrm>
            <a:off x="0" y="5791200"/>
            <a:ext cx="1462959" cy="609600"/>
            <a:chOff x="1219200" y="1447800"/>
            <a:chExt cx="5486400" cy="2286000"/>
          </a:xfrm>
        </p:grpSpPr>
        <p:sp>
          <p:nvSpPr>
            <p:cNvPr id="31" name="Rectangle 30"/>
            <p:cNvSpPr/>
            <p:nvPr/>
          </p:nvSpPr>
          <p:spPr>
            <a:xfrm>
              <a:off x="2666466" y="2894985"/>
              <a:ext cx="915680" cy="8388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04424" y="3429615"/>
              <a:ext cx="915680" cy="3041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362264" y="3275985"/>
              <a:ext cx="914144" cy="4578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>
            <a:xfrm>
              <a:off x="1219200" y="1980893"/>
              <a:ext cx="5454136" cy="686721"/>
            </a:xfrm>
            <a:custGeom>
              <a:avLst/>
              <a:gdLst>
                <a:gd name="connsiteX0" fmla="*/ 0 w 3257550"/>
                <a:gd name="connsiteY0" fmla="*/ 377825 h 409575"/>
                <a:gd name="connsiteX1" fmla="*/ 196850 w 3257550"/>
                <a:gd name="connsiteY1" fmla="*/ 352425 h 409575"/>
                <a:gd name="connsiteX2" fmla="*/ 311150 w 3257550"/>
                <a:gd name="connsiteY2" fmla="*/ 355600 h 409575"/>
                <a:gd name="connsiteX3" fmla="*/ 425450 w 3257550"/>
                <a:gd name="connsiteY3" fmla="*/ 339725 h 409575"/>
                <a:gd name="connsiteX4" fmla="*/ 536575 w 3257550"/>
                <a:gd name="connsiteY4" fmla="*/ 374650 h 409575"/>
                <a:gd name="connsiteX5" fmla="*/ 657225 w 3257550"/>
                <a:gd name="connsiteY5" fmla="*/ 374650 h 409575"/>
                <a:gd name="connsiteX6" fmla="*/ 755650 w 3257550"/>
                <a:gd name="connsiteY6" fmla="*/ 374650 h 409575"/>
                <a:gd name="connsiteX7" fmla="*/ 904875 w 3257550"/>
                <a:gd name="connsiteY7" fmla="*/ 336550 h 409575"/>
                <a:gd name="connsiteX8" fmla="*/ 1012825 w 3257550"/>
                <a:gd name="connsiteY8" fmla="*/ 330200 h 409575"/>
                <a:gd name="connsiteX9" fmla="*/ 1066800 w 3257550"/>
                <a:gd name="connsiteY9" fmla="*/ 330200 h 409575"/>
                <a:gd name="connsiteX10" fmla="*/ 1143000 w 3257550"/>
                <a:gd name="connsiteY10" fmla="*/ 279400 h 409575"/>
                <a:gd name="connsiteX11" fmla="*/ 1203325 w 3257550"/>
                <a:gd name="connsiteY11" fmla="*/ 282575 h 409575"/>
                <a:gd name="connsiteX12" fmla="*/ 1295400 w 3257550"/>
                <a:gd name="connsiteY12" fmla="*/ 228600 h 409575"/>
                <a:gd name="connsiteX13" fmla="*/ 1333500 w 3257550"/>
                <a:gd name="connsiteY13" fmla="*/ 212725 h 409575"/>
                <a:gd name="connsiteX14" fmla="*/ 1365250 w 3257550"/>
                <a:gd name="connsiteY14" fmla="*/ 219075 h 409575"/>
                <a:gd name="connsiteX15" fmla="*/ 1397000 w 3257550"/>
                <a:gd name="connsiteY15" fmla="*/ 254000 h 409575"/>
                <a:gd name="connsiteX16" fmla="*/ 1431925 w 3257550"/>
                <a:gd name="connsiteY16" fmla="*/ 260350 h 409575"/>
                <a:gd name="connsiteX17" fmla="*/ 1498600 w 3257550"/>
                <a:gd name="connsiteY17" fmla="*/ 231775 h 409575"/>
                <a:gd name="connsiteX18" fmla="*/ 1571625 w 3257550"/>
                <a:gd name="connsiteY18" fmla="*/ 177800 h 409575"/>
                <a:gd name="connsiteX19" fmla="*/ 1616075 w 3257550"/>
                <a:gd name="connsiteY19" fmla="*/ 133350 h 409575"/>
                <a:gd name="connsiteX20" fmla="*/ 1704975 w 3257550"/>
                <a:gd name="connsiteY20" fmla="*/ 76200 h 409575"/>
                <a:gd name="connsiteX21" fmla="*/ 1755775 w 3257550"/>
                <a:gd name="connsiteY21" fmla="*/ 41275 h 409575"/>
                <a:gd name="connsiteX22" fmla="*/ 1790700 w 3257550"/>
                <a:gd name="connsiteY22" fmla="*/ 15875 h 409575"/>
                <a:gd name="connsiteX23" fmla="*/ 1803400 w 3257550"/>
                <a:gd name="connsiteY23" fmla="*/ 0 h 409575"/>
                <a:gd name="connsiteX24" fmla="*/ 1828800 w 3257550"/>
                <a:gd name="connsiteY24" fmla="*/ 15875 h 409575"/>
                <a:gd name="connsiteX25" fmla="*/ 1873250 w 3257550"/>
                <a:gd name="connsiteY25" fmla="*/ 47625 h 409575"/>
                <a:gd name="connsiteX26" fmla="*/ 1917700 w 3257550"/>
                <a:gd name="connsiteY26" fmla="*/ 44450 h 409575"/>
                <a:gd name="connsiteX27" fmla="*/ 1936750 w 3257550"/>
                <a:gd name="connsiteY27" fmla="*/ 47625 h 409575"/>
                <a:gd name="connsiteX28" fmla="*/ 1971675 w 3257550"/>
                <a:gd name="connsiteY28" fmla="*/ 76200 h 409575"/>
                <a:gd name="connsiteX29" fmla="*/ 2012950 w 3257550"/>
                <a:gd name="connsiteY29" fmla="*/ 117475 h 409575"/>
                <a:gd name="connsiteX30" fmla="*/ 2070100 w 3257550"/>
                <a:gd name="connsiteY30" fmla="*/ 149225 h 409575"/>
                <a:gd name="connsiteX31" fmla="*/ 2159000 w 3257550"/>
                <a:gd name="connsiteY31" fmla="*/ 174625 h 409575"/>
                <a:gd name="connsiteX32" fmla="*/ 2279650 w 3257550"/>
                <a:gd name="connsiteY32" fmla="*/ 219075 h 409575"/>
                <a:gd name="connsiteX33" fmla="*/ 2343150 w 3257550"/>
                <a:gd name="connsiteY33" fmla="*/ 244475 h 409575"/>
                <a:gd name="connsiteX34" fmla="*/ 2390775 w 3257550"/>
                <a:gd name="connsiteY34" fmla="*/ 257175 h 409575"/>
                <a:gd name="connsiteX35" fmla="*/ 2428875 w 3257550"/>
                <a:gd name="connsiteY35" fmla="*/ 279400 h 409575"/>
                <a:gd name="connsiteX36" fmla="*/ 2466975 w 3257550"/>
                <a:gd name="connsiteY36" fmla="*/ 273050 h 409575"/>
                <a:gd name="connsiteX37" fmla="*/ 2562225 w 3257550"/>
                <a:gd name="connsiteY37" fmla="*/ 317500 h 409575"/>
                <a:gd name="connsiteX38" fmla="*/ 2597150 w 3257550"/>
                <a:gd name="connsiteY38" fmla="*/ 330200 h 409575"/>
                <a:gd name="connsiteX39" fmla="*/ 2635250 w 3257550"/>
                <a:gd name="connsiteY39" fmla="*/ 323850 h 409575"/>
                <a:gd name="connsiteX40" fmla="*/ 2708275 w 3257550"/>
                <a:gd name="connsiteY40" fmla="*/ 346075 h 409575"/>
                <a:gd name="connsiteX41" fmla="*/ 2813050 w 3257550"/>
                <a:gd name="connsiteY41" fmla="*/ 349250 h 409575"/>
                <a:gd name="connsiteX42" fmla="*/ 2889250 w 3257550"/>
                <a:gd name="connsiteY42" fmla="*/ 368300 h 409575"/>
                <a:gd name="connsiteX43" fmla="*/ 2984500 w 3257550"/>
                <a:gd name="connsiteY43" fmla="*/ 387350 h 409575"/>
                <a:gd name="connsiteX44" fmla="*/ 3048000 w 3257550"/>
                <a:gd name="connsiteY44" fmla="*/ 390525 h 409575"/>
                <a:gd name="connsiteX45" fmla="*/ 3089275 w 3257550"/>
                <a:gd name="connsiteY45" fmla="*/ 409575 h 409575"/>
                <a:gd name="connsiteX46" fmla="*/ 3200400 w 3257550"/>
                <a:gd name="connsiteY46" fmla="*/ 403225 h 409575"/>
                <a:gd name="connsiteX47" fmla="*/ 3257550 w 3257550"/>
                <a:gd name="connsiteY47" fmla="*/ 40322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257550" h="409575">
                  <a:moveTo>
                    <a:pt x="0" y="377825"/>
                  </a:moveTo>
                  <a:lnTo>
                    <a:pt x="196850" y="352425"/>
                  </a:lnTo>
                  <a:lnTo>
                    <a:pt x="311150" y="355600"/>
                  </a:lnTo>
                  <a:lnTo>
                    <a:pt x="425450" y="339725"/>
                  </a:lnTo>
                  <a:lnTo>
                    <a:pt x="536575" y="374650"/>
                  </a:lnTo>
                  <a:lnTo>
                    <a:pt x="657225" y="374650"/>
                  </a:lnTo>
                  <a:lnTo>
                    <a:pt x="755650" y="374650"/>
                  </a:lnTo>
                  <a:lnTo>
                    <a:pt x="904875" y="336550"/>
                  </a:lnTo>
                  <a:lnTo>
                    <a:pt x="1012825" y="330200"/>
                  </a:lnTo>
                  <a:lnTo>
                    <a:pt x="1066800" y="330200"/>
                  </a:lnTo>
                  <a:lnTo>
                    <a:pt x="1143000" y="279400"/>
                  </a:lnTo>
                  <a:lnTo>
                    <a:pt x="1203325" y="282575"/>
                  </a:lnTo>
                  <a:lnTo>
                    <a:pt x="1295400" y="228600"/>
                  </a:lnTo>
                  <a:lnTo>
                    <a:pt x="1333500" y="212725"/>
                  </a:lnTo>
                  <a:lnTo>
                    <a:pt x="1365250" y="219075"/>
                  </a:lnTo>
                  <a:lnTo>
                    <a:pt x="1397000" y="254000"/>
                  </a:lnTo>
                  <a:lnTo>
                    <a:pt x="1431925" y="260350"/>
                  </a:lnTo>
                  <a:lnTo>
                    <a:pt x="1498600" y="231775"/>
                  </a:lnTo>
                  <a:lnTo>
                    <a:pt x="1571625" y="177800"/>
                  </a:lnTo>
                  <a:lnTo>
                    <a:pt x="1616075" y="133350"/>
                  </a:lnTo>
                  <a:lnTo>
                    <a:pt x="1704975" y="76200"/>
                  </a:lnTo>
                  <a:lnTo>
                    <a:pt x="1755775" y="41275"/>
                  </a:lnTo>
                  <a:lnTo>
                    <a:pt x="1790700" y="15875"/>
                  </a:lnTo>
                  <a:lnTo>
                    <a:pt x="1803400" y="0"/>
                  </a:lnTo>
                  <a:lnTo>
                    <a:pt x="1828800" y="15875"/>
                  </a:lnTo>
                  <a:lnTo>
                    <a:pt x="1873250" y="47625"/>
                  </a:lnTo>
                  <a:lnTo>
                    <a:pt x="1917700" y="44450"/>
                  </a:lnTo>
                  <a:lnTo>
                    <a:pt x="1936750" y="47625"/>
                  </a:lnTo>
                  <a:lnTo>
                    <a:pt x="1971675" y="76200"/>
                  </a:lnTo>
                  <a:lnTo>
                    <a:pt x="2012950" y="117475"/>
                  </a:lnTo>
                  <a:lnTo>
                    <a:pt x="2070100" y="149225"/>
                  </a:lnTo>
                  <a:lnTo>
                    <a:pt x="2159000" y="174625"/>
                  </a:lnTo>
                  <a:lnTo>
                    <a:pt x="2279650" y="219075"/>
                  </a:lnTo>
                  <a:lnTo>
                    <a:pt x="2343150" y="244475"/>
                  </a:lnTo>
                  <a:lnTo>
                    <a:pt x="2390775" y="257175"/>
                  </a:lnTo>
                  <a:lnTo>
                    <a:pt x="2428875" y="279400"/>
                  </a:lnTo>
                  <a:lnTo>
                    <a:pt x="2466975" y="273050"/>
                  </a:lnTo>
                  <a:lnTo>
                    <a:pt x="2562225" y="317500"/>
                  </a:lnTo>
                  <a:lnTo>
                    <a:pt x="2597150" y="330200"/>
                  </a:lnTo>
                  <a:lnTo>
                    <a:pt x="2635250" y="323850"/>
                  </a:lnTo>
                  <a:lnTo>
                    <a:pt x="2708275" y="346075"/>
                  </a:lnTo>
                  <a:lnTo>
                    <a:pt x="2813050" y="349250"/>
                  </a:lnTo>
                  <a:lnTo>
                    <a:pt x="2889250" y="368300"/>
                  </a:lnTo>
                  <a:lnTo>
                    <a:pt x="2984500" y="387350"/>
                  </a:lnTo>
                  <a:lnTo>
                    <a:pt x="3048000" y="390525"/>
                  </a:lnTo>
                  <a:lnTo>
                    <a:pt x="3089275" y="409575"/>
                  </a:lnTo>
                  <a:lnTo>
                    <a:pt x="3200400" y="403225"/>
                  </a:lnTo>
                  <a:lnTo>
                    <a:pt x="3257550" y="403225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3353227" y="1980893"/>
              <a:ext cx="381021" cy="381000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28509" y="2819708"/>
              <a:ext cx="914144" cy="9140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124307" y="3234506"/>
              <a:ext cx="914144" cy="499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963168" y="2742893"/>
              <a:ext cx="227384" cy="9555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115270" y="3200708"/>
              <a:ext cx="1447266" cy="5330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96291" y="3123893"/>
              <a:ext cx="685224" cy="609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020376" y="3352800"/>
              <a:ext cx="685224" cy="381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219200" y="1447800"/>
              <a:ext cx="762043" cy="228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276408" y="2361893"/>
              <a:ext cx="533122" cy="137190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353227" y="2286615"/>
              <a:ext cx="381021" cy="45627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333616" y="2626135"/>
              <a:ext cx="762043" cy="1107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85717" y="2513985"/>
              <a:ext cx="457840" cy="121981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7" name="Text Placeholder 46"/>
          <p:cNvSpPr>
            <a:spLocks noGrp="1"/>
          </p:cNvSpPr>
          <p:nvPr>
            <p:ph type="body" idx="1"/>
          </p:nvPr>
        </p:nvSpPr>
        <p:spPr>
          <a:xfrm>
            <a:off x="457200" y="3810000"/>
            <a:ext cx="8229600" cy="2316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74" r:id="rId3"/>
    <p:sldLayoutId id="2147483677" r:id="rId4"/>
    <p:sldLayoutId id="2147483678" r:id="rId5"/>
  </p:sldLayoutIdLst>
  <p:transition spd="med"/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2FF39"/>
          </a:solidFill>
          <a:latin typeface="Verdana" pitchFamily="34" charset="0"/>
        </a:defRPr>
      </a:lvl9pPr>
    </p:titleStyle>
    <p:bodyStyle>
      <a:lvl1pPr marL="0" marR="0" indent="0" algn="ctr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Tx/>
        <a:buFont typeface="Arial" charset="0"/>
        <a:buNone/>
        <a:tabLst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3"/>
          <a:srcRect l="15398" t="30402" r="12663" b="2939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https://lh6.googleusercontent.com/-Fq1tC9Ooj4Y/TwUSQV9LQbI/AAAAAAAAETI/090E7dvwr7s/s912/PC091067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t="19836" r="36555" b="34834"/>
          <a:stretch/>
        </p:blipFill>
        <p:spPr bwMode="auto">
          <a:xfrm>
            <a:off x="5709424" y="3121782"/>
            <a:ext cx="3131938" cy="3335954"/>
          </a:xfrm>
          <a:prstGeom prst="rect">
            <a:avLst/>
          </a:prstGeom>
          <a:noFill/>
          <a:effectLst>
            <a:outerShdw blurRad="139700" dist="609600" dir="13200000" sx="92000" sy="92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ubtitle 6"/>
          <p:cNvSpPr txBox="1">
            <a:spLocks/>
          </p:cNvSpPr>
          <p:nvPr/>
        </p:nvSpPr>
        <p:spPr>
          <a:xfrm>
            <a:off x="152400" y="3505200"/>
            <a:ext cx="8839200" cy="1981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6095" y="5417386"/>
            <a:ext cx="5190927" cy="9048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</a:pPr>
            <a:r>
              <a:rPr lang="en-US" sz="2400" dirty="0" smtClean="0">
                <a:solidFill>
                  <a:schemeClr val="bg1"/>
                </a:solidFill>
              </a:rPr>
              <a:t>ITE Winter Workshop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26 February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2015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68926" y="378822"/>
            <a:ext cx="7512629" cy="1371920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4800"/>
              </a:spcAft>
            </a:pPr>
            <a:r>
              <a:rPr lang="en-US" dirty="0" smtClean="0">
                <a:effectLst/>
              </a:rPr>
              <a:t>Urban Bicyclists</a:t>
            </a:r>
            <a:r>
              <a:rPr lang="en-US" dirty="0">
                <a:effectLst/>
              </a:rPr>
              <a:t>' </a:t>
            </a:r>
            <a:r>
              <a:rPr lang="en-US" dirty="0" smtClean="0">
                <a:effectLst/>
              </a:rPr>
              <a:t>Uptake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of Air Pollution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66095" y="3005114"/>
            <a:ext cx="504069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buClr>
                <a:schemeClr val="accent2"/>
              </a:buClr>
            </a:pPr>
            <a:r>
              <a:rPr lang="en-US" sz="3600" dirty="0" smtClean="0">
                <a:solidFill>
                  <a:schemeClr val="bg1"/>
                </a:solidFill>
              </a:rPr>
              <a:t>Alex Bigazzi</a:t>
            </a:r>
          </a:p>
          <a:p>
            <a:pPr fontAlgn="base"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sz="2800" dirty="0">
                <a:solidFill>
                  <a:schemeClr val="bg1"/>
                </a:solidFill>
              </a:rPr>
              <a:t>Miguel Figliozzi </a:t>
            </a:r>
          </a:p>
          <a:p>
            <a:pPr fontAlgn="base">
              <a:spcAft>
                <a:spcPct val="0"/>
              </a:spcAft>
              <a:buClr>
                <a:schemeClr val="accent2"/>
              </a:buClr>
            </a:pPr>
            <a:r>
              <a:rPr lang="en-US" sz="2800" dirty="0">
                <a:solidFill>
                  <a:schemeClr val="bg1"/>
                </a:solidFill>
              </a:rPr>
              <a:t>James </a:t>
            </a:r>
            <a:r>
              <a:rPr lang="en-US" sz="2800" dirty="0" err="1">
                <a:solidFill>
                  <a:schemeClr val="bg1"/>
                </a:solidFill>
              </a:rPr>
              <a:t>Pankow</a:t>
            </a:r>
            <a:endParaRPr lang="en-US" sz="2800" dirty="0">
              <a:solidFill>
                <a:schemeClr val="bg1"/>
              </a:solidFill>
            </a:endParaRPr>
          </a:p>
          <a:p>
            <a:pPr fontAlgn="base">
              <a:spcAft>
                <a:spcPct val="0"/>
              </a:spcAft>
              <a:buClr>
                <a:schemeClr val="accent2"/>
              </a:buClr>
            </a:pPr>
            <a:r>
              <a:rPr lang="en-US" sz="2800" dirty="0" err="1">
                <a:solidFill>
                  <a:schemeClr val="bg1"/>
                </a:solidFill>
              </a:rPr>
              <a:t>Wentai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Luo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itle 10"/>
          <p:cNvSpPr txBox="1">
            <a:spLocks/>
          </p:cNvSpPr>
          <p:nvPr/>
        </p:nvSpPr>
        <p:spPr>
          <a:xfrm>
            <a:off x="1926771" y="1771349"/>
            <a:ext cx="5214257" cy="1088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F39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F39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F39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F39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F39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F39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F39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F39"/>
                </a:solidFill>
                <a:latin typeface="Verdana" pitchFamily="34" charset="0"/>
              </a:defRPr>
            </a:lvl9pPr>
          </a:lstStyle>
          <a:p>
            <a:r>
              <a:rPr lang="en-US" sz="2800" b="0" dirty="0">
                <a:effectLst/>
              </a:rPr>
              <a:t>Considerations for System Design and Use</a:t>
            </a:r>
            <a:endParaRPr lang="en-US" sz="2800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5695948" y="2872010"/>
            <a:ext cx="3357739" cy="118872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	</a:t>
            </a:r>
            <a:r>
              <a:rPr lang="en-US" sz="2400" dirty="0" smtClean="0"/>
              <a:t>abigazzi@pdx.edu</a:t>
            </a:r>
          </a:p>
          <a:p>
            <a:pPr>
              <a:buNone/>
            </a:pPr>
            <a:r>
              <a:rPr lang="en-US" sz="2400" dirty="0" smtClean="0"/>
              <a:t>	alexbigazzi.com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73228"/>
          <a:stretch>
            <a:fillRect/>
          </a:stretch>
        </p:blipFill>
        <p:spPr bwMode="auto">
          <a:xfrm>
            <a:off x="1" y="4846320"/>
            <a:ext cx="9144000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780F61-63C8-4211-B93E-FA03A0BF20C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996375"/>
            <a:ext cx="3420204" cy="67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9" descr="OTREC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5076497"/>
            <a:ext cx="1262105" cy="119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  <p:pic>
        <p:nvPicPr>
          <p:cNvPr id="1026" name="Picture 2" descr="National Science Foundation - Where Discoveries Beg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994910"/>
            <a:ext cx="3429000" cy="62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otrec.us/images/uploads/NITC_horizontal_2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34849"/>
            <a:ext cx="1905000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/>
          <p:cNvSpPr txBox="1">
            <a:spLocks/>
          </p:cNvSpPr>
          <p:nvPr/>
        </p:nvSpPr>
        <p:spPr>
          <a:xfrm>
            <a:off x="228600" y="1419670"/>
            <a:ext cx="5391149" cy="24931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 smtClean="0"/>
              <a:t>Acknowledgments</a:t>
            </a:r>
          </a:p>
          <a:p>
            <a:r>
              <a:rPr lang="en-US" sz="2000" dirty="0"/>
              <a:t>Dissertation committee: Miguel Figliozzi, Jim </a:t>
            </a:r>
            <a:r>
              <a:rPr lang="en-US" sz="2000" dirty="0" err="1"/>
              <a:t>Pankow</a:t>
            </a:r>
            <a:r>
              <a:rPr lang="en-US" sz="2000" dirty="0"/>
              <a:t>, Robert Bertini, Jennifer Dill</a:t>
            </a:r>
          </a:p>
          <a:p>
            <a:r>
              <a:rPr lang="en-US" sz="2000" dirty="0"/>
              <a:t>NITC research project with support from City of Portland and Metro</a:t>
            </a:r>
          </a:p>
          <a:p>
            <a:r>
              <a:rPr lang="en-US" sz="2000" dirty="0" smtClean="0"/>
              <a:t>NSF and OTREC fellowships</a:t>
            </a:r>
          </a:p>
        </p:txBody>
      </p:sp>
    </p:spTree>
    <p:extLst>
      <p:ext uri="{BB962C8B-B14F-4D97-AF65-F5344CB8AC3E}">
        <p14:creationId xmlns:p14="http://schemas.microsoft.com/office/powerpoint/2010/main" val="2880842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Active Transportation &amp; Health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716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B69DE6-B197-40FE-AF81-BDE0ABDB6D3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Urban Bicyclists' Pollution Uptake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357748" y="1849582"/>
            <a:ext cx="2546762" cy="1627909"/>
          </a:xfrm>
          <a:custGeom>
            <a:avLst/>
            <a:gdLst>
              <a:gd name="connsiteX0" fmla="*/ 3363685 w 3428015"/>
              <a:gd name="connsiteY0" fmla="*/ 25400 h 2115457"/>
              <a:gd name="connsiteX1" fmla="*/ 3287485 w 3428015"/>
              <a:gd name="connsiteY1" fmla="*/ 25400 h 2115457"/>
              <a:gd name="connsiteX2" fmla="*/ 740228 w 3428015"/>
              <a:gd name="connsiteY2" fmla="*/ 711200 h 2115457"/>
              <a:gd name="connsiteX3" fmla="*/ 0 w 3428015"/>
              <a:gd name="connsiteY3" fmla="*/ 2115457 h 2115457"/>
              <a:gd name="connsiteX0" fmla="*/ 3363685 w 3386660"/>
              <a:gd name="connsiteY0" fmla="*/ 10328 h 2100385"/>
              <a:gd name="connsiteX1" fmla="*/ 2601685 w 3386660"/>
              <a:gd name="connsiteY1" fmla="*/ 151842 h 2100385"/>
              <a:gd name="connsiteX2" fmla="*/ 740228 w 3386660"/>
              <a:gd name="connsiteY2" fmla="*/ 696128 h 2100385"/>
              <a:gd name="connsiteX3" fmla="*/ 0 w 3386660"/>
              <a:gd name="connsiteY3" fmla="*/ 2100385 h 2100385"/>
              <a:gd name="connsiteX0" fmla="*/ 3363685 w 3386660"/>
              <a:gd name="connsiteY0" fmla="*/ 10328 h 2100385"/>
              <a:gd name="connsiteX1" fmla="*/ 2601685 w 3386660"/>
              <a:gd name="connsiteY1" fmla="*/ 151842 h 2100385"/>
              <a:gd name="connsiteX2" fmla="*/ 740228 w 3386660"/>
              <a:gd name="connsiteY2" fmla="*/ 696128 h 2100385"/>
              <a:gd name="connsiteX3" fmla="*/ 0 w 3386660"/>
              <a:gd name="connsiteY3" fmla="*/ 2100385 h 2100385"/>
              <a:gd name="connsiteX0" fmla="*/ 3363685 w 3414077"/>
              <a:gd name="connsiteY0" fmla="*/ 4679 h 2094736"/>
              <a:gd name="connsiteX1" fmla="*/ 2601685 w 3414077"/>
              <a:gd name="connsiteY1" fmla="*/ 146193 h 2094736"/>
              <a:gd name="connsiteX2" fmla="*/ 740228 w 3414077"/>
              <a:gd name="connsiteY2" fmla="*/ 690479 h 2094736"/>
              <a:gd name="connsiteX3" fmla="*/ 0 w 3414077"/>
              <a:gd name="connsiteY3" fmla="*/ 2094736 h 2094736"/>
              <a:gd name="connsiteX0" fmla="*/ 3363685 w 3363685"/>
              <a:gd name="connsiteY0" fmla="*/ 0 h 2090057"/>
              <a:gd name="connsiteX1" fmla="*/ 2601685 w 3363685"/>
              <a:gd name="connsiteY1" fmla="*/ 141514 h 2090057"/>
              <a:gd name="connsiteX2" fmla="*/ 740228 w 3363685"/>
              <a:gd name="connsiteY2" fmla="*/ 685800 h 2090057"/>
              <a:gd name="connsiteX3" fmla="*/ 0 w 3363685"/>
              <a:gd name="connsiteY3" fmla="*/ 2090057 h 2090057"/>
              <a:gd name="connsiteX0" fmla="*/ 3363685 w 3363685"/>
              <a:gd name="connsiteY0" fmla="*/ 0 h 2090057"/>
              <a:gd name="connsiteX1" fmla="*/ 740228 w 3363685"/>
              <a:gd name="connsiteY1" fmla="*/ 685800 h 2090057"/>
              <a:gd name="connsiteX2" fmla="*/ 0 w 3363685"/>
              <a:gd name="connsiteY2" fmla="*/ 2090057 h 2090057"/>
              <a:gd name="connsiteX0" fmla="*/ 3363685 w 3363685"/>
              <a:gd name="connsiteY0" fmla="*/ 0 h 2090057"/>
              <a:gd name="connsiteX1" fmla="*/ 740228 w 3363685"/>
              <a:gd name="connsiteY1" fmla="*/ 685800 h 2090057"/>
              <a:gd name="connsiteX2" fmla="*/ 0 w 3363685"/>
              <a:gd name="connsiteY2" fmla="*/ 2090057 h 209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3685" h="2090057">
                <a:moveTo>
                  <a:pt x="3363685" y="0"/>
                </a:moveTo>
                <a:cubicBezTo>
                  <a:pt x="2544990" y="110218"/>
                  <a:pt x="1300842" y="337457"/>
                  <a:pt x="740228" y="685800"/>
                </a:cubicBezTo>
                <a:cubicBezTo>
                  <a:pt x="306614" y="1010557"/>
                  <a:pt x="0" y="2090057"/>
                  <a:pt x="0" y="2090057"/>
                </a:cubicBezTo>
              </a:path>
            </a:pathLst>
          </a:custGeom>
          <a:ln w="28575">
            <a:prstDash val="dash"/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9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Pathway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17624"/>
              </p:ext>
            </p:extLst>
          </p:nvPr>
        </p:nvGraphicFramePr>
        <p:xfrm>
          <a:off x="457200" y="1163782"/>
          <a:ext cx="8229600" cy="4925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B69DE6-B197-40FE-AF81-BDE0ABDB6D3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6596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Equipment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907827-7706-4AD5-9CA9-D32FA7CAACE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  <p:pic>
        <p:nvPicPr>
          <p:cNvPr id="22" name="Picture 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3" y="1063910"/>
            <a:ext cx="6965766" cy="4772445"/>
          </a:xfrm>
          <a:prstGeom prst="rect">
            <a:avLst/>
          </a:prstGeom>
          <a:noFill/>
        </p:spPr>
      </p:pic>
      <p:pic>
        <p:nvPicPr>
          <p:cNvPr id="6" name="Picture 5" descr="\\khensu\Home03\abigazzi\Desktop\2014 TRB\Bicyclist Exposure Early Results Study\Bag and Bioharness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7" t="19532" r="3339" b="37376"/>
          <a:stretch/>
        </p:blipFill>
        <p:spPr bwMode="auto">
          <a:xfrm>
            <a:off x="7224889" y="2276220"/>
            <a:ext cx="1790309" cy="1653585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\\khensu\Home03\abigazzi\Desktop\2014 TRB\Bicyclist Exposure Early Results Study\Bag and Bioharness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7" t="25383" r="39154" b="34274"/>
          <a:stretch/>
        </p:blipFill>
        <p:spPr bwMode="auto">
          <a:xfrm>
            <a:off x="7203333" y="399064"/>
            <a:ext cx="1811865" cy="1640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ttp://medical-supplies-equipment-company.com/Image/spiromete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43" y="4173243"/>
            <a:ext cx="1295400" cy="1984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082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Exposure Data coverage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907827-7706-4AD5-9CA9-D32FA7CAACE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24889" y="1905000"/>
            <a:ext cx="17751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74 breath samples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3 subjects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9 days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~40 hours of data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21121" r="20991"/>
          <a:stretch/>
        </p:blipFill>
        <p:spPr bwMode="auto">
          <a:xfrm>
            <a:off x="1070517" y="990600"/>
            <a:ext cx="5841105" cy="541020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8493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907827-7706-4AD5-9CA9-D32FA7CAACE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Path Comparison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2"/>
          <a:stretch/>
        </p:blipFill>
        <p:spPr bwMode="auto">
          <a:xfrm>
            <a:off x="872836" y="862935"/>
            <a:ext cx="7263245" cy="5665532"/>
          </a:xfrm>
          <a:prstGeom prst="rect">
            <a:avLst/>
          </a:prstGeom>
          <a:solidFill>
            <a:srgbClr val="F8F8F8"/>
          </a:solidFill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802082" y="1449670"/>
            <a:ext cx="1880752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VOC +60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%</a:t>
            </a:r>
            <a:endParaRPr kumimoji="0" lang="en-US" sz="2800" b="1" i="0" u="none" strike="noStrike" kern="120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023" y="1435636"/>
            <a:ext cx="192996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CO +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200%</a:t>
            </a:r>
            <a:endParaRPr kumimoji="0" lang="en-US" sz="2800" b="1" i="0" u="none" strike="noStrike" kern="120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9095" y="3354242"/>
            <a:ext cx="1880752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VOC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+330%</a:t>
            </a:r>
            <a:endParaRPr kumimoji="0" lang="en-US" sz="2800" b="1" i="0" u="none" strike="noStrike" kern="120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9023" y="3363828"/>
            <a:ext cx="192996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CO +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220%</a:t>
            </a:r>
            <a:endParaRPr kumimoji="0" lang="en-US" sz="2800" b="1" i="0" u="none" strike="noStrike" kern="120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48789" y="5302412"/>
            <a:ext cx="1880752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VOC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+110%</a:t>
            </a:r>
            <a:endParaRPr kumimoji="0" lang="en-US" sz="2800" b="1" i="0" u="none" strike="noStrike" kern="120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3623" y="5281629"/>
            <a:ext cx="192996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CO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0%</a:t>
            </a:r>
            <a:endParaRPr kumimoji="0" lang="en-US" sz="2800" b="1" i="0" u="none" strike="noStrike" kern="120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09114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7958"/>
              </p:ext>
            </p:extLst>
          </p:nvPr>
        </p:nvGraphicFramePr>
        <p:xfrm>
          <a:off x="228601" y="990600"/>
          <a:ext cx="8610600" cy="529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B69DE6-B197-40FE-AF81-BDE0ABDB6D3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Urban Bicyclists' Pollution Uptake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53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Take-Away Principles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0818"/>
            <a:ext cx="8281555" cy="490104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Traffic, weather, and land-use all important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Different pollutants, different effects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Benefits </a:t>
            </a:r>
            <a:r>
              <a:rPr lang="en-US" dirty="0" smtClean="0"/>
              <a:t>of separation from </a:t>
            </a:r>
            <a:r>
              <a:rPr lang="en-US" dirty="0" smtClean="0"/>
              <a:t>traffic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B69DE6-B197-40FE-AF81-BDE0ABDB6D3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Bicyclists' Pollution Uptake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33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Bikeway Design </a:t>
            </a:r>
            <a:r>
              <a:rPr lang="en-US" dirty="0" smtClean="0"/>
              <a:t>Considerations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453667"/>
              </p:ext>
            </p:extLst>
          </p:nvPr>
        </p:nvGraphicFramePr>
        <p:xfrm>
          <a:off x="201881" y="1101436"/>
          <a:ext cx="8637319" cy="5143500"/>
        </p:xfrm>
        <a:graphic>
          <a:graphicData uri="http://schemas.openxmlformats.org/drawingml/2006/table">
            <a:tbl>
              <a:tblPr firstRow="1" bandRow="1">
                <a:noFill/>
                <a:tableStyleId>{D113A9D2-9D6B-4929-AA2D-F23B5EE8CBE7}</a:tableStyleId>
              </a:tblPr>
              <a:tblGrid>
                <a:gridCol w="2620376"/>
                <a:gridCol w="6016943"/>
              </a:tblGrid>
              <a:tr h="12858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kern="1200" baseline="0" dirty="0" smtClean="0"/>
                        <a:t>Bike lane 	</a:t>
                      </a:r>
                      <a:endParaRPr lang="en-US" sz="24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53A0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kern="1200" baseline="0" dirty="0" smtClean="0"/>
                        <a:t>High exposure with ADT</a:t>
                      </a:r>
                      <a:endParaRPr lang="en-US" sz="2400" b="0" u="none" strike="noStrike" kern="120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kern="1200" baseline="0" dirty="0" smtClean="0"/>
                        <a:t>Dedicated </a:t>
                      </a:r>
                      <a:r>
                        <a:rPr lang="en-US" sz="2400" b="0" u="none" strike="noStrike" kern="1200" baseline="0" dirty="0" smtClean="0"/>
                        <a:t>lane </a:t>
                      </a:r>
                      <a:r>
                        <a:rPr lang="en-US" sz="2400" b="0" u="none" strike="noStrike" kern="1200" baseline="0" dirty="0" smtClean="0"/>
                        <a:t>avoids queues</a:t>
                      </a:r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53A0F"/>
                    </a:solidFill>
                  </a:tcPr>
                </a:tc>
              </a:tr>
              <a:tr h="12858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kern="1200" baseline="0" dirty="0" smtClean="0"/>
                        <a:t>Bike boulevard</a:t>
                      </a:r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B0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kern="1200" baseline="0" dirty="0" smtClean="0"/>
                        <a:t>Low exposure</a:t>
                      </a:r>
                      <a:endParaRPr lang="en-US" sz="2400" b="0" u="none" strike="noStrike" kern="120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kern="1200" baseline="0" dirty="0" smtClean="0"/>
                        <a:t>Fewer </a:t>
                      </a:r>
                      <a:r>
                        <a:rPr lang="en-US" sz="2400" b="0" u="none" strike="noStrike" kern="1200" baseline="0" dirty="0" smtClean="0"/>
                        <a:t>stops reduces uptake</a:t>
                      </a:r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B07"/>
                    </a:solidFill>
                  </a:tcPr>
                </a:tc>
              </a:tr>
              <a:tr h="12858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kern="1200" baseline="0" dirty="0" smtClean="0"/>
                        <a:t>Cycle track </a:t>
                      </a:r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kern="1200" baseline="0" dirty="0" smtClean="0"/>
                        <a:t>Lateral </a:t>
                      </a:r>
                      <a:r>
                        <a:rPr lang="en-US" sz="2400" b="0" u="none" strike="noStrike" kern="1200" baseline="0" dirty="0" smtClean="0"/>
                        <a:t>separation</a:t>
                      </a:r>
                      <a:endParaRPr lang="en-US" sz="2000" b="0" u="none" strike="noStrike" kern="12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285875">
                <a:tc>
                  <a:txBody>
                    <a:bodyPr/>
                    <a:lstStyle/>
                    <a:p>
                      <a:r>
                        <a:rPr lang="en-US" sz="2400" b="0" u="none" strike="noStrike" kern="1200" baseline="0" dirty="0" smtClean="0"/>
                        <a:t>Off-street </a:t>
                      </a:r>
                      <a:r>
                        <a:rPr lang="en-US" sz="2400" b="0" u="none" strike="noStrike" kern="1200" baseline="0" dirty="0" smtClean="0"/>
                        <a:t>path</a:t>
                      </a:r>
                      <a:endParaRPr lang="en-US" sz="24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kern="1200" baseline="0" dirty="0" smtClean="0"/>
                        <a:t>Low exposure (nearby industry</a:t>
                      </a:r>
                      <a:r>
                        <a:rPr lang="en-US" sz="2400" b="0" u="none" strike="noStrike" kern="1200" baseline="0" dirty="0" smtClean="0"/>
                        <a:t>?)</a:t>
                      </a:r>
                      <a:endParaRPr lang="en-US" sz="2400" b="0" u="none" strike="noStrike" kern="12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2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B69DE6-B197-40FE-AF81-BDE0ABDB6D3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Bicyclists' Pollution Uptake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779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DX-AYB">
  <a:themeElements>
    <a:clrScheme name="PSU Custom">
      <a:dk1>
        <a:sysClr val="windowText" lastClr="000000"/>
      </a:dk1>
      <a:lt1>
        <a:sysClr val="window" lastClr="CCE8CC"/>
      </a:lt1>
      <a:dk2>
        <a:srgbClr val="60351D"/>
      </a:dk2>
      <a:lt2>
        <a:srgbClr val="E6DC8F"/>
      </a:lt2>
      <a:accent1>
        <a:srgbClr val="6A7F10"/>
      </a:accent1>
      <a:accent2>
        <a:srgbClr val="A8B400"/>
      </a:accent2>
      <a:accent3>
        <a:srgbClr val="00759A"/>
      </a:accent3>
      <a:accent4>
        <a:srgbClr val="A1D8E0"/>
      </a:accent4>
      <a:accent5>
        <a:srgbClr val="A33F1F"/>
      </a:accent5>
      <a:accent6>
        <a:srgbClr val="DC9B32"/>
      </a:accent6>
      <a:hlink>
        <a:srgbClr val="D2492A"/>
      </a:hlink>
      <a:folHlink>
        <a:srgbClr val="60351D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DX-AYB_no bar">
  <a:themeElements>
    <a:clrScheme name="PSU Custom">
      <a:dk1>
        <a:sysClr val="windowText" lastClr="000000"/>
      </a:dk1>
      <a:lt1>
        <a:sysClr val="window" lastClr="CCE8CC"/>
      </a:lt1>
      <a:dk2>
        <a:srgbClr val="60351D"/>
      </a:dk2>
      <a:lt2>
        <a:srgbClr val="E6DC8F"/>
      </a:lt2>
      <a:accent1>
        <a:srgbClr val="6A7F10"/>
      </a:accent1>
      <a:accent2>
        <a:srgbClr val="A8B400"/>
      </a:accent2>
      <a:accent3>
        <a:srgbClr val="00759A"/>
      </a:accent3>
      <a:accent4>
        <a:srgbClr val="A1D8E0"/>
      </a:accent4>
      <a:accent5>
        <a:srgbClr val="A33F1F"/>
      </a:accent5>
      <a:accent6>
        <a:srgbClr val="DC9B32"/>
      </a:accent6>
      <a:hlink>
        <a:srgbClr val="D2492A"/>
      </a:hlink>
      <a:folHlink>
        <a:srgbClr val="60351D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 typeface="Arial" charset="0"/>
          <a:buNone/>
          <a:tabLst/>
          <a:defRPr kumimoji="0" sz="3200" b="0" i="0" u="none" strike="noStrike" kern="1200" cap="none" spc="0" normalizeH="0" baseline="0" noProof="0" dirty="0" smtClean="0">
            <a:ln>
              <a:noFill/>
            </a:ln>
            <a:solidFill>
              <a:schemeClr val="tx1">
                <a:tint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CE8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CE8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4103</TotalTime>
  <Words>285</Words>
  <Application>Microsoft Office PowerPoint</Application>
  <PresentationFormat>On-screen Show (4:3)</PresentationFormat>
  <Paragraphs>104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Verdana</vt:lpstr>
      <vt:lpstr>PDX-AYB</vt:lpstr>
      <vt:lpstr>PDX-AYB_no bar</vt:lpstr>
      <vt:lpstr>Urban Bicyclists' Uptake  of Air Pollution</vt:lpstr>
      <vt:lpstr>Active Transportation &amp; Health</vt:lpstr>
      <vt:lpstr>Effect Pathway</vt:lpstr>
      <vt:lpstr>Sampling Equipment</vt:lpstr>
      <vt:lpstr>Exposure Data coverage</vt:lpstr>
      <vt:lpstr>Parallel Path Comparison</vt:lpstr>
      <vt:lpstr>Findings</vt:lpstr>
      <vt:lpstr>Take-Away Principles </vt:lpstr>
      <vt:lpstr>Bikeway Design Considerations</vt:lpstr>
      <vt:lpstr>Questions?</vt:lpstr>
    </vt:vector>
  </TitlesOfParts>
  <Company>Portland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the Effects of Congestion</dc:title>
  <dc:creator>Bigazzi</dc:creator>
  <cp:lastModifiedBy>Alexander Bigazzi</cp:lastModifiedBy>
  <cp:revision>394</cp:revision>
  <dcterms:created xsi:type="dcterms:W3CDTF">2010-02-22T18:12:55Z</dcterms:created>
  <dcterms:modified xsi:type="dcterms:W3CDTF">2015-02-25T21:50:07Z</dcterms:modified>
</cp:coreProperties>
</file>